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87" r:id="rId3"/>
    <p:sldId id="286" r:id="rId4"/>
    <p:sldId id="289" r:id="rId5"/>
    <p:sldId id="278" r:id="rId6"/>
    <p:sldId id="277" r:id="rId7"/>
    <p:sldId id="279" r:id="rId8"/>
    <p:sldId id="280" r:id="rId9"/>
    <p:sldId id="281" r:id="rId10"/>
    <p:sldId id="283" r:id="rId11"/>
    <p:sldId id="28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52" userDrawn="1">
          <p15:clr>
            <a:srgbClr val="A4A3A4"/>
          </p15:clr>
        </p15:guide>
        <p15:guide id="2" pos="3840" userDrawn="1">
          <p15:clr>
            <a:srgbClr val="A4A3A4"/>
          </p15:clr>
        </p15:guide>
        <p15:guide id="3" pos="7560" userDrawn="1">
          <p15:clr>
            <a:srgbClr val="A4A3A4"/>
          </p15:clr>
        </p15:guide>
        <p15:guide id="4" pos="120" userDrawn="1">
          <p15:clr>
            <a:srgbClr val="A4A3A4"/>
          </p15:clr>
        </p15:guide>
        <p15:guide id="5" orient="horz" pos="144" userDrawn="1">
          <p15:clr>
            <a:srgbClr val="A4A3A4"/>
          </p15:clr>
        </p15:guide>
        <p15:guide id="6" orient="horz" pos="4008" userDrawn="1">
          <p15:clr>
            <a:srgbClr val="A4A3A4"/>
          </p15:clr>
        </p15:guide>
        <p15:guide id="7" orient="horz" pos="69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3760" autoAdjust="0"/>
  </p:normalViewPr>
  <p:slideViewPr>
    <p:cSldViewPr snapToGrid="0" showGuides="1">
      <p:cViewPr varScale="1">
        <p:scale>
          <a:sx n="83" d="100"/>
          <a:sy n="83" d="100"/>
        </p:scale>
        <p:origin x="393" y="36"/>
      </p:cViewPr>
      <p:guideLst>
        <p:guide orient="horz" pos="2352"/>
        <p:guide pos="3840"/>
        <p:guide pos="7560"/>
        <p:guide pos="120"/>
        <p:guide orient="horz" pos="144"/>
        <p:guide orient="horz" pos="4008"/>
        <p:guide orient="horz" pos="696"/>
      </p:guideLst>
    </p:cSldViewPr>
  </p:slideViewPr>
  <p:notesTextViewPr>
    <p:cViewPr>
      <p:scale>
        <a:sx n="1" d="1"/>
        <a:sy n="1" d="1"/>
      </p:scale>
      <p:origin x="0" y="0"/>
    </p:cViewPr>
  </p:notesTextViewPr>
  <p:notesViewPr>
    <p:cSldViewPr snapToGrid="0">
      <p:cViewPr varScale="1">
        <p:scale>
          <a:sx n="67" d="100"/>
          <a:sy n="67" d="100"/>
        </p:scale>
        <p:origin x="2829" y="2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047E30-E2B7-4255-9D00-34B4E8EC0783}" type="datetimeFigureOut">
              <a:rPr lang="en-US" smtClean="0"/>
              <a:t>12/8/2023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A39065-658C-4C18-90D8-7CC631C8594F}" type="slidenum">
              <a:rPr lang="en-US" smtClean="0"/>
              <a:t>‹#›</a:t>
            </a:fld>
            <a:endParaRPr lang="en-US"/>
          </a:p>
        </p:txBody>
      </p:sp>
    </p:spTree>
    <p:extLst>
      <p:ext uri="{BB962C8B-B14F-4D97-AF65-F5344CB8AC3E}">
        <p14:creationId xmlns:p14="http://schemas.microsoft.com/office/powerpoint/2010/main" val="19377509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8A39065-658C-4C18-90D8-7CC631C8594F}" type="slidenum">
              <a:rPr lang="en-US" smtClean="0"/>
              <a:t>2</a:t>
            </a:fld>
            <a:endParaRPr lang="en-US"/>
          </a:p>
        </p:txBody>
      </p:sp>
    </p:spTree>
    <p:extLst>
      <p:ext uri="{BB962C8B-B14F-4D97-AF65-F5344CB8AC3E}">
        <p14:creationId xmlns:p14="http://schemas.microsoft.com/office/powerpoint/2010/main" val="27457478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8A39065-658C-4C18-90D8-7CC631C8594F}" type="slidenum">
              <a:rPr lang="en-US" smtClean="0"/>
              <a:t>3</a:t>
            </a:fld>
            <a:endParaRPr lang="en-US"/>
          </a:p>
        </p:txBody>
      </p:sp>
    </p:spTree>
    <p:extLst>
      <p:ext uri="{BB962C8B-B14F-4D97-AF65-F5344CB8AC3E}">
        <p14:creationId xmlns:p14="http://schemas.microsoft.com/office/powerpoint/2010/main" val="2880002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8A39065-658C-4C18-90D8-7CC631C8594F}" type="slidenum">
              <a:rPr lang="en-US" smtClean="0"/>
              <a:t>4</a:t>
            </a:fld>
            <a:endParaRPr lang="en-US"/>
          </a:p>
        </p:txBody>
      </p:sp>
    </p:spTree>
    <p:extLst>
      <p:ext uri="{BB962C8B-B14F-4D97-AF65-F5344CB8AC3E}">
        <p14:creationId xmlns:p14="http://schemas.microsoft.com/office/powerpoint/2010/main" val="5118339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A39065-658C-4C18-90D8-7CC631C8594F}" type="slidenum">
              <a:rPr lang="en-US" smtClean="0"/>
              <a:t>5</a:t>
            </a:fld>
            <a:endParaRPr lang="en-US"/>
          </a:p>
        </p:txBody>
      </p:sp>
    </p:spTree>
    <p:extLst>
      <p:ext uri="{BB962C8B-B14F-4D97-AF65-F5344CB8AC3E}">
        <p14:creationId xmlns:p14="http://schemas.microsoft.com/office/powerpoint/2010/main" val="2889013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000000"/>
                </a:solidFill>
                <a:effectLst/>
                <a:latin typeface="CIDFont+F2"/>
              </a:rPr>
              <a:t>The goal of Initiating phase is identification of initial project requirements, solidification of project scope and investigation of possible solution.</a:t>
            </a:r>
            <a:br>
              <a:rPr lang="en-US" dirty="0"/>
            </a:br>
            <a:endParaRPr lang="en-US" dirty="0"/>
          </a:p>
        </p:txBody>
      </p:sp>
      <p:sp>
        <p:nvSpPr>
          <p:cNvPr id="4" name="Slide Number Placeholder 3"/>
          <p:cNvSpPr>
            <a:spLocks noGrp="1"/>
          </p:cNvSpPr>
          <p:nvPr>
            <p:ph type="sldNum" sz="quarter" idx="5"/>
          </p:nvPr>
        </p:nvSpPr>
        <p:spPr/>
        <p:txBody>
          <a:bodyPr/>
          <a:lstStyle/>
          <a:p>
            <a:fld id="{C8A39065-658C-4C18-90D8-7CC631C8594F}" type="slidenum">
              <a:rPr lang="en-US" smtClean="0"/>
              <a:t>6</a:t>
            </a:fld>
            <a:endParaRPr lang="en-US"/>
          </a:p>
        </p:txBody>
      </p:sp>
    </p:spTree>
    <p:extLst>
      <p:ext uri="{BB962C8B-B14F-4D97-AF65-F5344CB8AC3E}">
        <p14:creationId xmlns:p14="http://schemas.microsoft.com/office/powerpoint/2010/main" val="1961183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877CA-7A47-4A7D-B0DB-6925E357D9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0184979-0D7B-48D0-BE38-4A49955F42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6FB0DB-4CA4-418E-B462-A7FBF8CCA3F9}"/>
              </a:ext>
            </a:extLst>
          </p:cNvPr>
          <p:cNvSpPr>
            <a:spLocks noGrp="1"/>
          </p:cNvSpPr>
          <p:nvPr>
            <p:ph type="dt" sz="half" idx="10"/>
          </p:nvPr>
        </p:nvSpPr>
        <p:spPr/>
        <p:txBody>
          <a:bodyPr/>
          <a:lstStyle/>
          <a:p>
            <a:fld id="{775E9400-B97B-41FE-BCCC-C2F93B887F9F}" type="datetimeFigureOut">
              <a:rPr lang="en-US" smtClean="0"/>
              <a:t>12/8/2023</a:t>
            </a:fld>
            <a:endParaRPr lang="en-US"/>
          </a:p>
        </p:txBody>
      </p:sp>
      <p:sp>
        <p:nvSpPr>
          <p:cNvPr id="5" name="Footer Placeholder 4">
            <a:extLst>
              <a:ext uri="{FF2B5EF4-FFF2-40B4-BE49-F238E27FC236}">
                <a16:creationId xmlns:a16="http://schemas.microsoft.com/office/drawing/2014/main" id="{8901F442-5EE6-4218-A7B4-A9221F7B70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39C8C-9F42-4A6A-A1AB-E65841A72423}"/>
              </a:ext>
            </a:extLst>
          </p:cNvPr>
          <p:cNvSpPr>
            <a:spLocks noGrp="1"/>
          </p:cNvSpPr>
          <p:nvPr>
            <p:ph type="sldNum" sz="quarter" idx="12"/>
          </p:nvPr>
        </p:nvSpPr>
        <p:spPr/>
        <p:txBody>
          <a:bodyPr/>
          <a:lstStyle/>
          <a:p>
            <a:fld id="{13EFC3F0-C584-483B-B1FE-52BE924CB19D}" type="slidenum">
              <a:rPr lang="en-US" smtClean="0"/>
              <a:t>‹#›</a:t>
            </a:fld>
            <a:endParaRPr lang="en-US"/>
          </a:p>
        </p:txBody>
      </p:sp>
    </p:spTree>
    <p:extLst>
      <p:ext uri="{BB962C8B-B14F-4D97-AF65-F5344CB8AC3E}">
        <p14:creationId xmlns:p14="http://schemas.microsoft.com/office/powerpoint/2010/main" val="19624248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BADB9-C06C-4BCC-86C5-67BB530B37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88F5B64-C8C6-4798-97C9-D0784658B67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A4DCF8-0B38-49BE-B585-20195659AD95}"/>
              </a:ext>
            </a:extLst>
          </p:cNvPr>
          <p:cNvSpPr>
            <a:spLocks noGrp="1"/>
          </p:cNvSpPr>
          <p:nvPr>
            <p:ph type="dt" sz="half" idx="10"/>
          </p:nvPr>
        </p:nvSpPr>
        <p:spPr/>
        <p:txBody>
          <a:bodyPr/>
          <a:lstStyle/>
          <a:p>
            <a:fld id="{775E9400-B97B-41FE-BCCC-C2F93B887F9F}" type="datetimeFigureOut">
              <a:rPr lang="en-US" smtClean="0"/>
              <a:t>12/8/2023</a:t>
            </a:fld>
            <a:endParaRPr lang="en-US"/>
          </a:p>
        </p:txBody>
      </p:sp>
      <p:sp>
        <p:nvSpPr>
          <p:cNvPr id="5" name="Footer Placeholder 4">
            <a:extLst>
              <a:ext uri="{FF2B5EF4-FFF2-40B4-BE49-F238E27FC236}">
                <a16:creationId xmlns:a16="http://schemas.microsoft.com/office/drawing/2014/main" id="{1B8C2CAE-7F98-4BC5-8B94-F82E037455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923E92-20E6-4362-A4DF-BC8D42D6BF18}"/>
              </a:ext>
            </a:extLst>
          </p:cNvPr>
          <p:cNvSpPr>
            <a:spLocks noGrp="1"/>
          </p:cNvSpPr>
          <p:nvPr>
            <p:ph type="sldNum" sz="quarter" idx="12"/>
          </p:nvPr>
        </p:nvSpPr>
        <p:spPr/>
        <p:txBody>
          <a:bodyPr/>
          <a:lstStyle/>
          <a:p>
            <a:fld id="{13EFC3F0-C584-483B-B1FE-52BE924CB19D}" type="slidenum">
              <a:rPr lang="en-US" smtClean="0"/>
              <a:t>‹#›</a:t>
            </a:fld>
            <a:endParaRPr lang="en-US"/>
          </a:p>
        </p:txBody>
      </p:sp>
    </p:spTree>
    <p:extLst>
      <p:ext uri="{BB962C8B-B14F-4D97-AF65-F5344CB8AC3E}">
        <p14:creationId xmlns:p14="http://schemas.microsoft.com/office/powerpoint/2010/main" val="574715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4029D2A-28B6-46FB-B3AC-7459F9E74D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E8BA5B-D9CE-4DBC-A9B2-ADEE56AD487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8B60DA-BC84-4003-93D1-1F955F138AC3}"/>
              </a:ext>
            </a:extLst>
          </p:cNvPr>
          <p:cNvSpPr>
            <a:spLocks noGrp="1"/>
          </p:cNvSpPr>
          <p:nvPr>
            <p:ph type="dt" sz="half" idx="10"/>
          </p:nvPr>
        </p:nvSpPr>
        <p:spPr/>
        <p:txBody>
          <a:bodyPr/>
          <a:lstStyle/>
          <a:p>
            <a:fld id="{775E9400-B97B-41FE-BCCC-C2F93B887F9F}" type="datetimeFigureOut">
              <a:rPr lang="en-US" smtClean="0"/>
              <a:t>12/8/2023</a:t>
            </a:fld>
            <a:endParaRPr lang="en-US"/>
          </a:p>
        </p:txBody>
      </p:sp>
      <p:sp>
        <p:nvSpPr>
          <p:cNvPr id="5" name="Footer Placeholder 4">
            <a:extLst>
              <a:ext uri="{FF2B5EF4-FFF2-40B4-BE49-F238E27FC236}">
                <a16:creationId xmlns:a16="http://schemas.microsoft.com/office/drawing/2014/main" id="{89D56A72-38AC-46DD-B96B-980C247E0C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B544AC-A4E2-4C8D-8621-A55503D747C6}"/>
              </a:ext>
            </a:extLst>
          </p:cNvPr>
          <p:cNvSpPr>
            <a:spLocks noGrp="1"/>
          </p:cNvSpPr>
          <p:nvPr>
            <p:ph type="sldNum" sz="quarter" idx="12"/>
          </p:nvPr>
        </p:nvSpPr>
        <p:spPr/>
        <p:txBody>
          <a:bodyPr/>
          <a:lstStyle/>
          <a:p>
            <a:fld id="{13EFC3F0-C584-483B-B1FE-52BE924CB19D}" type="slidenum">
              <a:rPr lang="en-US" smtClean="0"/>
              <a:t>‹#›</a:t>
            </a:fld>
            <a:endParaRPr lang="en-US"/>
          </a:p>
        </p:txBody>
      </p:sp>
    </p:spTree>
    <p:extLst>
      <p:ext uri="{BB962C8B-B14F-4D97-AF65-F5344CB8AC3E}">
        <p14:creationId xmlns:p14="http://schemas.microsoft.com/office/powerpoint/2010/main" val="2352954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EDEA-B606-451B-BEBF-F4D66617B8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F9B6A5-4699-4BDE-A63F-5E70D79A9DC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122A9A-08E4-4CE4-9BA3-ED4B71958159}"/>
              </a:ext>
            </a:extLst>
          </p:cNvPr>
          <p:cNvSpPr>
            <a:spLocks noGrp="1"/>
          </p:cNvSpPr>
          <p:nvPr>
            <p:ph type="dt" sz="half" idx="10"/>
          </p:nvPr>
        </p:nvSpPr>
        <p:spPr/>
        <p:txBody>
          <a:bodyPr/>
          <a:lstStyle/>
          <a:p>
            <a:fld id="{775E9400-B97B-41FE-BCCC-C2F93B887F9F}" type="datetimeFigureOut">
              <a:rPr lang="en-US" smtClean="0"/>
              <a:t>12/8/2023</a:t>
            </a:fld>
            <a:endParaRPr lang="en-US"/>
          </a:p>
        </p:txBody>
      </p:sp>
      <p:sp>
        <p:nvSpPr>
          <p:cNvPr id="5" name="Footer Placeholder 4">
            <a:extLst>
              <a:ext uri="{FF2B5EF4-FFF2-40B4-BE49-F238E27FC236}">
                <a16:creationId xmlns:a16="http://schemas.microsoft.com/office/drawing/2014/main" id="{3E10242B-7507-40EF-A3C3-260EF4AE18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DEC5DC-EA3B-4AF2-A6D3-0A73614CF33E}"/>
              </a:ext>
            </a:extLst>
          </p:cNvPr>
          <p:cNvSpPr>
            <a:spLocks noGrp="1"/>
          </p:cNvSpPr>
          <p:nvPr>
            <p:ph type="sldNum" sz="quarter" idx="12"/>
          </p:nvPr>
        </p:nvSpPr>
        <p:spPr/>
        <p:txBody>
          <a:bodyPr/>
          <a:lstStyle/>
          <a:p>
            <a:fld id="{13EFC3F0-C584-483B-B1FE-52BE924CB19D}" type="slidenum">
              <a:rPr lang="en-US" smtClean="0"/>
              <a:t>‹#›</a:t>
            </a:fld>
            <a:endParaRPr lang="en-US"/>
          </a:p>
        </p:txBody>
      </p:sp>
    </p:spTree>
    <p:extLst>
      <p:ext uri="{BB962C8B-B14F-4D97-AF65-F5344CB8AC3E}">
        <p14:creationId xmlns:p14="http://schemas.microsoft.com/office/powerpoint/2010/main" val="3845461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586D6-6069-4EC6-AE55-F6B29EF6632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7CF153C-C75D-4948-9637-40DB5FA7E98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4583DF8-1FC2-441A-83AD-4E7595402403}"/>
              </a:ext>
            </a:extLst>
          </p:cNvPr>
          <p:cNvSpPr>
            <a:spLocks noGrp="1"/>
          </p:cNvSpPr>
          <p:nvPr>
            <p:ph type="dt" sz="half" idx="10"/>
          </p:nvPr>
        </p:nvSpPr>
        <p:spPr/>
        <p:txBody>
          <a:bodyPr/>
          <a:lstStyle/>
          <a:p>
            <a:fld id="{775E9400-B97B-41FE-BCCC-C2F93B887F9F}" type="datetimeFigureOut">
              <a:rPr lang="en-US" smtClean="0"/>
              <a:t>12/8/2023</a:t>
            </a:fld>
            <a:endParaRPr lang="en-US"/>
          </a:p>
        </p:txBody>
      </p:sp>
      <p:sp>
        <p:nvSpPr>
          <p:cNvPr id="5" name="Footer Placeholder 4">
            <a:extLst>
              <a:ext uri="{FF2B5EF4-FFF2-40B4-BE49-F238E27FC236}">
                <a16:creationId xmlns:a16="http://schemas.microsoft.com/office/drawing/2014/main" id="{85DC4D83-CFE5-4D44-9702-486B156868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90DB41-2F44-46FE-82C6-034CD20E3311}"/>
              </a:ext>
            </a:extLst>
          </p:cNvPr>
          <p:cNvSpPr>
            <a:spLocks noGrp="1"/>
          </p:cNvSpPr>
          <p:nvPr>
            <p:ph type="sldNum" sz="quarter" idx="12"/>
          </p:nvPr>
        </p:nvSpPr>
        <p:spPr/>
        <p:txBody>
          <a:bodyPr/>
          <a:lstStyle/>
          <a:p>
            <a:fld id="{13EFC3F0-C584-483B-B1FE-52BE924CB19D}" type="slidenum">
              <a:rPr lang="en-US" smtClean="0"/>
              <a:t>‹#›</a:t>
            </a:fld>
            <a:endParaRPr lang="en-US"/>
          </a:p>
        </p:txBody>
      </p:sp>
    </p:spTree>
    <p:extLst>
      <p:ext uri="{BB962C8B-B14F-4D97-AF65-F5344CB8AC3E}">
        <p14:creationId xmlns:p14="http://schemas.microsoft.com/office/powerpoint/2010/main" val="6418021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924FE-5F6C-4A87-A5FA-8126845048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A5309A-D737-464F-98E7-AED16E9C48D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AC75C94-43DD-4DDF-9732-096C693C19A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F01E36-C3BD-458F-9AD3-BD35BF73177C}"/>
              </a:ext>
            </a:extLst>
          </p:cNvPr>
          <p:cNvSpPr>
            <a:spLocks noGrp="1"/>
          </p:cNvSpPr>
          <p:nvPr>
            <p:ph type="dt" sz="half" idx="10"/>
          </p:nvPr>
        </p:nvSpPr>
        <p:spPr/>
        <p:txBody>
          <a:bodyPr/>
          <a:lstStyle/>
          <a:p>
            <a:fld id="{775E9400-B97B-41FE-BCCC-C2F93B887F9F}" type="datetimeFigureOut">
              <a:rPr lang="en-US" smtClean="0"/>
              <a:t>12/8/2023</a:t>
            </a:fld>
            <a:endParaRPr lang="en-US"/>
          </a:p>
        </p:txBody>
      </p:sp>
      <p:sp>
        <p:nvSpPr>
          <p:cNvPr id="6" name="Footer Placeholder 5">
            <a:extLst>
              <a:ext uri="{FF2B5EF4-FFF2-40B4-BE49-F238E27FC236}">
                <a16:creationId xmlns:a16="http://schemas.microsoft.com/office/drawing/2014/main" id="{677BA63E-FF40-4B7F-AD2A-A09F6AA7B9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04F04F-A1B4-42D9-A7AF-F2A354A49905}"/>
              </a:ext>
            </a:extLst>
          </p:cNvPr>
          <p:cNvSpPr>
            <a:spLocks noGrp="1"/>
          </p:cNvSpPr>
          <p:nvPr>
            <p:ph type="sldNum" sz="quarter" idx="12"/>
          </p:nvPr>
        </p:nvSpPr>
        <p:spPr/>
        <p:txBody>
          <a:bodyPr/>
          <a:lstStyle/>
          <a:p>
            <a:fld id="{13EFC3F0-C584-483B-B1FE-52BE924CB19D}" type="slidenum">
              <a:rPr lang="en-US" smtClean="0"/>
              <a:t>‹#›</a:t>
            </a:fld>
            <a:endParaRPr lang="en-US"/>
          </a:p>
        </p:txBody>
      </p:sp>
    </p:spTree>
    <p:extLst>
      <p:ext uri="{BB962C8B-B14F-4D97-AF65-F5344CB8AC3E}">
        <p14:creationId xmlns:p14="http://schemas.microsoft.com/office/powerpoint/2010/main" val="3913349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15FF9-7B5D-4B77-B016-BB6205DA6D4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F41A5CB-7E70-4579-AB50-4AA7959AD5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2D0F008-F0ED-4BAF-8E17-990D69DE3E5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6AE3EF-C6BE-4515-A92D-B04C8B15CB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5944A20-AB34-443E-9DD5-79DAD94FBAB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DF37DF-6E35-4527-85A7-FDF0D9C75B70}"/>
              </a:ext>
            </a:extLst>
          </p:cNvPr>
          <p:cNvSpPr>
            <a:spLocks noGrp="1"/>
          </p:cNvSpPr>
          <p:nvPr>
            <p:ph type="dt" sz="half" idx="10"/>
          </p:nvPr>
        </p:nvSpPr>
        <p:spPr/>
        <p:txBody>
          <a:bodyPr/>
          <a:lstStyle/>
          <a:p>
            <a:fld id="{775E9400-B97B-41FE-BCCC-C2F93B887F9F}" type="datetimeFigureOut">
              <a:rPr lang="en-US" smtClean="0"/>
              <a:t>12/8/2023</a:t>
            </a:fld>
            <a:endParaRPr lang="en-US"/>
          </a:p>
        </p:txBody>
      </p:sp>
      <p:sp>
        <p:nvSpPr>
          <p:cNvPr id="8" name="Footer Placeholder 7">
            <a:extLst>
              <a:ext uri="{FF2B5EF4-FFF2-40B4-BE49-F238E27FC236}">
                <a16:creationId xmlns:a16="http://schemas.microsoft.com/office/drawing/2014/main" id="{6D31699B-2ADD-4D32-A918-56EF9152B0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00D061E-AB00-42AD-999F-8B347620C45F}"/>
              </a:ext>
            </a:extLst>
          </p:cNvPr>
          <p:cNvSpPr>
            <a:spLocks noGrp="1"/>
          </p:cNvSpPr>
          <p:nvPr>
            <p:ph type="sldNum" sz="quarter" idx="12"/>
          </p:nvPr>
        </p:nvSpPr>
        <p:spPr/>
        <p:txBody>
          <a:bodyPr/>
          <a:lstStyle/>
          <a:p>
            <a:fld id="{13EFC3F0-C584-483B-B1FE-52BE924CB19D}" type="slidenum">
              <a:rPr lang="en-US" smtClean="0"/>
              <a:t>‹#›</a:t>
            </a:fld>
            <a:endParaRPr lang="en-US"/>
          </a:p>
        </p:txBody>
      </p:sp>
    </p:spTree>
    <p:extLst>
      <p:ext uri="{BB962C8B-B14F-4D97-AF65-F5344CB8AC3E}">
        <p14:creationId xmlns:p14="http://schemas.microsoft.com/office/powerpoint/2010/main" val="1001484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D8E48-280B-4449-AF2E-6A106D77E9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BDA354-D7B6-4E65-A198-1B3452D54B75}"/>
              </a:ext>
            </a:extLst>
          </p:cNvPr>
          <p:cNvSpPr>
            <a:spLocks noGrp="1"/>
          </p:cNvSpPr>
          <p:nvPr>
            <p:ph type="dt" sz="half" idx="10"/>
          </p:nvPr>
        </p:nvSpPr>
        <p:spPr/>
        <p:txBody>
          <a:bodyPr/>
          <a:lstStyle/>
          <a:p>
            <a:fld id="{775E9400-B97B-41FE-BCCC-C2F93B887F9F}" type="datetimeFigureOut">
              <a:rPr lang="en-US" smtClean="0"/>
              <a:t>12/8/2023</a:t>
            </a:fld>
            <a:endParaRPr lang="en-US"/>
          </a:p>
        </p:txBody>
      </p:sp>
      <p:sp>
        <p:nvSpPr>
          <p:cNvPr id="4" name="Footer Placeholder 3">
            <a:extLst>
              <a:ext uri="{FF2B5EF4-FFF2-40B4-BE49-F238E27FC236}">
                <a16:creationId xmlns:a16="http://schemas.microsoft.com/office/drawing/2014/main" id="{82AD0BA0-EA8B-429C-BD03-D9C2D9537AB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7B45B03-6579-48C2-A069-4C9273C00177}"/>
              </a:ext>
            </a:extLst>
          </p:cNvPr>
          <p:cNvSpPr>
            <a:spLocks noGrp="1"/>
          </p:cNvSpPr>
          <p:nvPr>
            <p:ph type="sldNum" sz="quarter" idx="12"/>
          </p:nvPr>
        </p:nvSpPr>
        <p:spPr/>
        <p:txBody>
          <a:bodyPr/>
          <a:lstStyle/>
          <a:p>
            <a:fld id="{13EFC3F0-C584-483B-B1FE-52BE924CB19D}" type="slidenum">
              <a:rPr lang="en-US" smtClean="0"/>
              <a:t>‹#›</a:t>
            </a:fld>
            <a:endParaRPr lang="en-US"/>
          </a:p>
        </p:txBody>
      </p:sp>
    </p:spTree>
    <p:extLst>
      <p:ext uri="{BB962C8B-B14F-4D97-AF65-F5344CB8AC3E}">
        <p14:creationId xmlns:p14="http://schemas.microsoft.com/office/powerpoint/2010/main" val="26773922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1AC5A15-6F5A-4DA0-803D-D6B7947F9534}"/>
              </a:ext>
            </a:extLst>
          </p:cNvPr>
          <p:cNvSpPr>
            <a:spLocks noGrp="1"/>
          </p:cNvSpPr>
          <p:nvPr>
            <p:ph type="dt" sz="half" idx="10"/>
          </p:nvPr>
        </p:nvSpPr>
        <p:spPr/>
        <p:txBody>
          <a:bodyPr/>
          <a:lstStyle/>
          <a:p>
            <a:fld id="{775E9400-B97B-41FE-BCCC-C2F93B887F9F}" type="datetimeFigureOut">
              <a:rPr lang="en-US" smtClean="0"/>
              <a:t>12/8/2023</a:t>
            </a:fld>
            <a:endParaRPr lang="en-US"/>
          </a:p>
        </p:txBody>
      </p:sp>
      <p:sp>
        <p:nvSpPr>
          <p:cNvPr id="3" name="Footer Placeholder 2">
            <a:extLst>
              <a:ext uri="{FF2B5EF4-FFF2-40B4-BE49-F238E27FC236}">
                <a16:creationId xmlns:a16="http://schemas.microsoft.com/office/drawing/2014/main" id="{40723A2D-B71F-43CE-9038-D18B67DCE7C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3674552-D260-4430-A972-567EF2B1983D}"/>
              </a:ext>
            </a:extLst>
          </p:cNvPr>
          <p:cNvSpPr>
            <a:spLocks noGrp="1"/>
          </p:cNvSpPr>
          <p:nvPr>
            <p:ph type="sldNum" sz="quarter" idx="12"/>
          </p:nvPr>
        </p:nvSpPr>
        <p:spPr/>
        <p:txBody>
          <a:bodyPr/>
          <a:lstStyle/>
          <a:p>
            <a:fld id="{13EFC3F0-C584-483B-B1FE-52BE924CB19D}" type="slidenum">
              <a:rPr lang="en-US" smtClean="0"/>
              <a:t>‹#›</a:t>
            </a:fld>
            <a:endParaRPr lang="en-US"/>
          </a:p>
        </p:txBody>
      </p:sp>
    </p:spTree>
    <p:extLst>
      <p:ext uri="{BB962C8B-B14F-4D97-AF65-F5344CB8AC3E}">
        <p14:creationId xmlns:p14="http://schemas.microsoft.com/office/powerpoint/2010/main" val="3246868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8297B-E6F5-4DA0-9B06-D821054C08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AAD99B-CE42-4ABA-8F7C-08F4C86010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1635722-2FD0-41A3-9E65-13987BFC7F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1949D6B-3741-4E93-A462-E0C0635FEB01}"/>
              </a:ext>
            </a:extLst>
          </p:cNvPr>
          <p:cNvSpPr>
            <a:spLocks noGrp="1"/>
          </p:cNvSpPr>
          <p:nvPr>
            <p:ph type="dt" sz="half" idx="10"/>
          </p:nvPr>
        </p:nvSpPr>
        <p:spPr/>
        <p:txBody>
          <a:bodyPr/>
          <a:lstStyle/>
          <a:p>
            <a:fld id="{775E9400-B97B-41FE-BCCC-C2F93B887F9F}" type="datetimeFigureOut">
              <a:rPr lang="en-US" smtClean="0"/>
              <a:t>12/8/2023</a:t>
            </a:fld>
            <a:endParaRPr lang="en-US"/>
          </a:p>
        </p:txBody>
      </p:sp>
      <p:sp>
        <p:nvSpPr>
          <p:cNvPr id="6" name="Footer Placeholder 5">
            <a:extLst>
              <a:ext uri="{FF2B5EF4-FFF2-40B4-BE49-F238E27FC236}">
                <a16:creationId xmlns:a16="http://schemas.microsoft.com/office/drawing/2014/main" id="{32351AAB-8E29-4094-AF60-30ECE9D3D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FEF168-A4E2-48A2-ACB3-D252CC655AAC}"/>
              </a:ext>
            </a:extLst>
          </p:cNvPr>
          <p:cNvSpPr>
            <a:spLocks noGrp="1"/>
          </p:cNvSpPr>
          <p:nvPr>
            <p:ph type="sldNum" sz="quarter" idx="12"/>
          </p:nvPr>
        </p:nvSpPr>
        <p:spPr/>
        <p:txBody>
          <a:bodyPr/>
          <a:lstStyle/>
          <a:p>
            <a:fld id="{13EFC3F0-C584-483B-B1FE-52BE924CB19D}" type="slidenum">
              <a:rPr lang="en-US" smtClean="0"/>
              <a:t>‹#›</a:t>
            </a:fld>
            <a:endParaRPr lang="en-US"/>
          </a:p>
        </p:txBody>
      </p:sp>
    </p:spTree>
    <p:extLst>
      <p:ext uri="{BB962C8B-B14F-4D97-AF65-F5344CB8AC3E}">
        <p14:creationId xmlns:p14="http://schemas.microsoft.com/office/powerpoint/2010/main" val="24222328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CCE01-6356-42CC-941E-1A1CBE0B2D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69FAB9-8236-4B07-B3D0-F984C1E444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769028-195A-4585-88B1-C26B5A06D1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BCAB3A8-5C71-407E-AF56-A184AA2B9B4F}"/>
              </a:ext>
            </a:extLst>
          </p:cNvPr>
          <p:cNvSpPr>
            <a:spLocks noGrp="1"/>
          </p:cNvSpPr>
          <p:nvPr>
            <p:ph type="dt" sz="half" idx="10"/>
          </p:nvPr>
        </p:nvSpPr>
        <p:spPr/>
        <p:txBody>
          <a:bodyPr/>
          <a:lstStyle/>
          <a:p>
            <a:fld id="{775E9400-B97B-41FE-BCCC-C2F93B887F9F}" type="datetimeFigureOut">
              <a:rPr lang="en-US" smtClean="0"/>
              <a:t>12/8/2023</a:t>
            </a:fld>
            <a:endParaRPr lang="en-US"/>
          </a:p>
        </p:txBody>
      </p:sp>
      <p:sp>
        <p:nvSpPr>
          <p:cNvPr id="6" name="Footer Placeholder 5">
            <a:extLst>
              <a:ext uri="{FF2B5EF4-FFF2-40B4-BE49-F238E27FC236}">
                <a16:creationId xmlns:a16="http://schemas.microsoft.com/office/drawing/2014/main" id="{15952B9F-B7E0-4CAC-B20B-0E32F21D22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1C7F7A-1D4E-46C2-B02A-76307C282B9A}"/>
              </a:ext>
            </a:extLst>
          </p:cNvPr>
          <p:cNvSpPr>
            <a:spLocks noGrp="1"/>
          </p:cNvSpPr>
          <p:nvPr>
            <p:ph type="sldNum" sz="quarter" idx="12"/>
          </p:nvPr>
        </p:nvSpPr>
        <p:spPr/>
        <p:txBody>
          <a:bodyPr/>
          <a:lstStyle/>
          <a:p>
            <a:fld id="{13EFC3F0-C584-483B-B1FE-52BE924CB19D}" type="slidenum">
              <a:rPr lang="en-US" smtClean="0"/>
              <a:t>‹#›</a:t>
            </a:fld>
            <a:endParaRPr lang="en-US"/>
          </a:p>
        </p:txBody>
      </p:sp>
    </p:spTree>
    <p:extLst>
      <p:ext uri="{BB962C8B-B14F-4D97-AF65-F5344CB8AC3E}">
        <p14:creationId xmlns:p14="http://schemas.microsoft.com/office/powerpoint/2010/main" val="3258640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4211F-2929-4E8B-AAA0-ABBB05281E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467CB6A-09CA-48A1-91C1-122760C60B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B7276D-2CE6-4C8C-8D15-75B4CA6AB4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5E9400-B97B-41FE-BCCC-C2F93B887F9F}" type="datetimeFigureOut">
              <a:rPr lang="en-US" smtClean="0"/>
              <a:t>12/8/2023</a:t>
            </a:fld>
            <a:endParaRPr lang="en-US"/>
          </a:p>
        </p:txBody>
      </p:sp>
      <p:sp>
        <p:nvSpPr>
          <p:cNvPr id="5" name="Footer Placeholder 4">
            <a:extLst>
              <a:ext uri="{FF2B5EF4-FFF2-40B4-BE49-F238E27FC236}">
                <a16:creationId xmlns:a16="http://schemas.microsoft.com/office/drawing/2014/main" id="{62F75B4E-2852-48BA-8BC4-9E4E7EDB23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503094E-CB94-44CF-BFA6-9009BDF8A9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EFC3F0-C584-483B-B1FE-52BE924CB19D}" type="slidenum">
              <a:rPr lang="en-US" smtClean="0"/>
              <a:t>‹#›</a:t>
            </a:fld>
            <a:endParaRPr lang="en-US"/>
          </a:p>
        </p:txBody>
      </p:sp>
    </p:spTree>
    <p:extLst>
      <p:ext uri="{BB962C8B-B14F-4D97-AF65-F5344CB8AC3E}">
        <p14:creationId xmlns:p14="http://schemas.microsoft.com/office/powerpoint/2010/main" val="32597804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package" Target="../embeddings/Microsoft_Word_Document.docx"/><Relationship Id="rId7" Type="http://schemas.openxmlformats.org/officeDocument/2006/relationships/package" Target="../embeddings/Microsoft_Excel_Worksheet.xlsx"/><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0.emf"/><Relationship Id="rId5" Type="http://schemas.openxmlformats.org/officeDocument/2006/relationships/package" Target="../embeddings/Microsoft_Word_Document1.docx"/><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8" Type="http://schemas.openxmlformats.org/officeDocument/2006/relationships/package" Target="../embeddings/Microsoft_Word_Document5.docx"/><Relationship Id="rId13" Type="http://schemas.openxmlformats.org/officeDocument/2006/relationships/image" Target="../media/image17.emf"/><Relationship Id="rId3" Type="http://schemas.openxmlformats.org/officeDocument/2006/relationships/image" Target="../media/image12.emf"/><Relationship Id="rId7" Type="http://schemas.openxmlformats.org/officeDocument/2006/relationships/image" Target="../media/image14.emf"/><Relationship Id="rId12" Type="http://schemas.openxmlformats.org/officeDocument/2006/relationships/package" Target="../embeddings/Microsoft_Excel_Worksheet7.xlsx"/><Relationship Id="rId2" Type="http://schemas.openxmlformats.org/officeDocument/2006/relationships/package" Target="../embeddings/Microsoft_Excel_Worksheet2.xlsx"/><Relationship Id="rId1" Type="http://schemas.openxmlformats.org/officeDocument/2006/relationships/slideLayout" Target="../slideLayouts/slideLayout7.xml"/><Relationship Id="rId6" Type="http://schemas.openxmlformats.org/officeDocument/2006/relationships/package" Target="../embeddings/Microsoft_Excel_Worksheet4.xlsx"/><Relationship Id="rId11" Type="http://schemas.openxmlformats.org/officeDocument/2006/relationships/image" Target="../media/image16.emf"/><Relationship Id="rId5" Type="http://schemas.openxmlformats.org/officeDocument/2006/relationships/image" Target="../media/image13.emf"/><Relationship Id="rId10" Type="http://schemas.openxmlformats.org/officeDocument/2006/relationships/package" Target="../embeddings/Microsoft_Excel_Worksheet6.xlsx"/><Relationship Id="rId4" Type="http://schemas.openxmlformats.org/officeDocument/2006/relationships/package" Target="../embeddings/Microsoft_Excel_Worksheet3.xlsx"/><Relationship Id="rId9" Type="http://schemas.openxmlformats.org/officeDocument/2006/relationships/image" Target="../media/image15.emf"/></Relationships>
</file>

<file path=ppt/slides/_rels/slide8.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0.emf"/><Relationship Id="rId2" Type="http://schemas.openxmlformats.org/officeDocument/2006/relationships/package" Target="../embeddings/Microsoft_Word_Document8.docx"/><Relationship Id="rId1" Type="http://schemas.openxmlformats.org/officeDocument/2006/relationships/slideLayout" Target="../slideLayouts/slideLayout7.xml"/><Relationship Id="rId6" Type="http://schemas.openxmlformats.org/officeDocument/2006/relationships/package" Target="../embeddings/Microsoft_Excel_Worksheet10.xlsx"/><Relationship Id="rId5" Type="http://schemas.openxmlformats.org/officeDocument/2006/relationships/image" Target="../media/image19.emf"/><Relationship Id="rId4" Type="http://schemas.openxmlformats.org/officeDocument/2006/relationships/package" Target="../embeddings/Microsoft_Word_Document9.docx"/></Relationships>
</file>

<file path=ppt/slides/_rels/slide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package" Target="../embeddings/Microsoft_Word_Document11.docx"/><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9DCED31-98BA-464D-82D7-5DD9AD4E6B77}"/>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t="29758" b="15805"/>
          <a:stretch/>
        </p:blipFill>
        <p:spPr>
          <a:xfrm>
            <a:off x="-12997" y="2423885"/>
            <a:ext cx="12217996" cy="4434115"/>
          </a:xfrm>
          <a:prstGeom prst="rect">
            <a:avLst/>
          </a:prstGeom>
        </p:spPr>
      </p:pic>
      <p:sp>
        <p:nvSpPr>
          <p:cNvPr id="6" name="Rectangle 5">
            <a:extLst>
              <a:ext uri="{FF2B5EF4-FFF2-40B4-BE49-F238E27FC236}">
                <a16:creationId xmlns:a16="http://schemas.microsoft.com/office/drawing/2014/main" id="{D02E9667-82FA-4B83-9E83-58B836A29689}"/>
              </a:ext>
            </a:extLst>
          </p:cNvPr>
          <p:cNvSpPr/>
          <p:nvPr/>
        </p:nvSpPr>
        <p:spPr>
          <a:xfrm>
            <a:off x="304800" y="391886"/>
            <a:ext cx="11582400" cy="522514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0BF66C6-FB2C-483B-9D66-4367541F7EA7}"/>
              </a:ext>
            </a:extLst>
          </p:cNvPr>
          <p:cNvSpPr txBox="1"/>
          <p:nvPr/>
        </p:nvSpPr>
        <p:spPr>
          <a:xfrm>
            <a:off x="595086" y="1146628"/>
            <a:ext cx="7331242" cy="677108"/>
          </a:xfrm>
          <a:prstGeom prst="rect">
            <a:avLst/>
          </a:prstGeom>
          <a:noFill/>
        </p:spPr>
        <p:txBody>
          <a:bodyPr wrap="square" lIns="0" tIns="0" rIns="0" bIns="0" rtlCol="0">
            <a:spAutoFit/>
          </a:bodyPr>
          <a:lstStyle/>
          <a:p>
            <a:r>
              <a:rPr lang="en-US" sz="4400" b="1" dirty="0">
                <a:solidFill>
                  <a:schemeClr val="tx1">
                    <a:lumMod val="75000"/>
                    <a:lumOff val="25000"/>
                  </a:schemeClr>
                </a:solidFill>
                <a:latin typeface="+mj-lt"/>
                <a:cs typeface="Segoe UI" panose="020B0502040204020203" pitchFamily="34" charset="0"/>
              </a:rPr>
              <a:t>Project Management</a:t>
            </a:r>
            <a:endParaRPr lang="id-ID" sz="4400" b="1" dirty="0">
              <a:solidFill>
                <a:schemeClr val="tx1">
                  <a:lumMod val="75000"/>
                  <a:lumOff val="25000"/>
                </a:schemeClr>
              </a:solidFill>
              <a:latin typeface="+mj-lt"/>
              <a:cs typeface="Segoe UI" panose="020B0502040204020203" pitchFamily="34" charset="0"/>
            </a:endParaRPr>
          </a:p>
        </p:txBody>
      </p:sp>
      <p:sp>
        <p:nvSpPr>
          <p:cNvPr id="8" name="TextBox 7">
            <a:extLst>
              <a:ext uri="{FF2B5EF4-FFF2-40B4-BE49-F238E27FC236}">
                <a16:creationId xmlns:a16="http://schemas.microsoft.com/office/drawing/2014/main" id="{17B56C3C-2928-41C1-A306-75FBB2CEE809}"/>
              </a:ext>
            </a:extLst>
          </p:cNvPr>
          <p:cNvSpPr txBox="1"/>
          <p:nvPr/>
        </p:nvSpPr>
        <p:spPr>
          <a:xfrm>
            <a:off x="595085" y="1857827"/>
            <a:ext cx="8020957" cy="430887"/>
          </a:xfrm>
          <a:prstGeom prst="rect">
            <a:avLst/>
          </a:prstGeom>
          <a:noFill/>
        </p:spPr>
        <p:txBody>
          <a:bodyPr wrap="square" lIns="0" tIns="0" rIns="0" bIns="0" rtlCol="0">
            <a:spAutoFit/>
          </a:bodyPr>
          <a:lstStyle/>
          <a:p>
            <a:r>
              <a:rPr lang="en-US" sz="2800" dirty="0">
                <a:solidFill>
                  <a:srgbClr val="FF0000"/>
                </a:solidFill>
                <a:latin typeface="+mj-lt"/>
                <a:cs typeface="Segoe UI" panose="020B0502040204020203" pitchFamily="34" charset="0"/>
              </a:rPr>
              <a:t>Crime</a:t>
            </a:r>
            <a:r>
              <a:rPr lang="en-US" sz="2800" dirty="0">
                <a:solidFill>
                  <a:schemeClr val="tx1">
                    <a:lumMod val="75000"/>
                    <a:lumOff val="25000"/>
                  </a:schemeClr>
                </a:solidFill>
                <a:latin typeface="+mj-lt"/>
                <a:cs typeface="Segoe UI" panose="020B0502040204020203" pitchFamily="34" charset="0"/>
              </a:rPr>
              <a:t> Rate </a:t>
            </a:r>
            <a:r>
              <a:rPr lang="en-US" sz="2800" dirty="0">
                <a:solidFill>
                  <a:schemeClr val="accent1"/>
                </a:solidFill>
                <a:latin typeface="+mj-lt"/>
                <a:cs typeface="Segoe UI" panose="020B0502040204020203" pitchFamily="34" charset="0"/>
              </a:rPr>
              <a:t>Analysis</a:t>
            </a:r>
            <a:r>
              <a:rPr lang="en-US" sz="2800" dirty="0">
                <a:solidFill>
                  <a:schemeClr val="tx1">
                    <a:lumMod val="75000"/>
                    <a:lumOff val="25000"/>
                  </a:schemeClr>
                </a:solidFill>
                <a:latin typeface="+mj-lt"/>
                <a:cs typeface="Segoe UI" panose="020B0502040204020203" pitchFamily="34" charset="0"/>
              </a:rPr>
              <a:t> in Toronto, Canada</a:t>
            </a:r>
            <a:endParaRPr lang="id-ID" sz="2800" dirty="0">
              <a:solidFill>
                <a:schemeClr val="tx1">
                  <a:lumMod val="75000"/>
                  <a:lumOff val="25000"/>
                </a:schemeClr>
              </a:solidFill>
              <a:latin typeface="+mj-lt"/>
              <a:cs typeface="Segoe UI" panose="020B0502040204020203" pitchFamily="34" charset="0"/>
            </a:endParaRPr>
          </a:p>
        </p:txBody>
      </p:sp>
      <p:cxnSp>
        <p:nvCxnSpPr>
          <p:cNvPr id="11" name="Straight Connector 10">
            <a:extLst>
              <a:ext uri="{FF2B5EF4-FFF2-40B4-BE49-F238E27FC236}">
                <a16:creationId xmlns:a16="http://schemas.microsoft.com/office/drawing/2014/main" id="{1B85EC03-CEC1-456E-9D23-2781313493E7}"/>
              </a:ext>
            </a:extLst>
          </p:cNvPr>
          <p:cNvCxnSpPr>
            <a:stCxn id="6" idx="2"/>
          </p:cNvCxnSpPr>
          <p:nvPr/>
        </p:nvCxnSpPr>
        <p:spPr>
          <a:xfrm>
            <a:off x="6096000" y="5617029"/>
            <a:ext cx="0" cy="391885"/>
          </a:xfrm>
          <a:prstGeom prst="line">
            <a:avLst/>
          </a:prstGeom>
          <a:ln w="19050">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1016621F-56CA-7FF6-D431-A58B9EE5F3C6}"/>
              </a:ext>
            </a:extLst>
          </p:cNvPr>
          <p:cNvSpPr txBox="1"/>
          <p:nvPr/>
        </p:nvSpPr>
        <p:spPr>
          <a:xfrm>
            <a:off x="3681186" y="6008914"/>
            <a:ext cx="8020957" cy="430887"/>
          </a:xfrm>
          <a:prstGeom prst="rect">
            <a:avLst/>
          </a:prstGeom>
          <a:noFill/>
        </p:spPr>
        <p:txBody>
          <a:bodyPr wrap="square" lIns="0" tIns="0" rIns="0" bIns="0" rtlCol="0">
            <a:spAutoFit/>
          </a:bodyPr>
          <a:lstStyle/>
          <a:p>
            <a:r>
              <a:rPr lang="en-US" sz="2800" b="1" dirty="0">
                <a:solidFill>
                  <a:schemeClr val="bg1"/>
                </a:solidFill>
                <a:latin typeface="+mj-lt"/>
                <a:cs typeface="Segoe UI" panose="020B0502040204020203" pitchFamily="34" charset="0"/>
              </a:rPr>
              <a:t>Group #3 – DAB301-23F-001</a:t>
            </a:r>
            <a:endParaRPr lang="id-ID" sz="2800" b="1" dirty="0">
              <a:solidFill>
                <a:schemeClr val="bg1"/>
              </a:solidFill>
              <a:latin typeface="+mj-lt"/>
              <a:cs typeface="Segoe UI" panose="020B0502040204020203" pitchFamily="34" charset="0"/>
            </a:endParaRPr>
          </a:p>
        </p:txBody>
      </p:sp>
    </p:spTree>
    <p:extLst>
      <p:ext uri="{BB962C8B-B14F-4D97-AF65-F5344CB8AC3E}">
        <p14:creationId xmlns:p14="http://schemas.microsoft.com/office/powerpoint/2010/main" val="2995567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DFF9D8D-381E-4AB5-A05F-86D86CF2A953}"/>
              </a:ext>
            </a:extLst>
          </p:cNvPr>
          <p:cNvSpPr/>
          <p:nvPr/>
        </p:nvSpPr>
        <p:spPr>
          <a:xfrm>
            <a:off x="-145143" y="632389"/>
            <a:ext cx="12482286" cy="6089086"/>
          </a:xfrm>
          <a:custGeom>
            <a:avLst/>
            <a:gdLst>
              <a:gd name="connsiteX0" fmla="*/ 0 w 11582400"/>
              <a:gd name="connsiteY0" fmla="*/ 0 h 6073775"/>
              <a:gd name="connsiteX1" fmla="*/ 11582400 w 11582400"/>
              <a:gd name="connsiteY1" fmla="*/ 0 h 6073775"/>
              <a:gd name="connsiteX2" fmla="*/ 11582400 w 11582400"/>
              <a:gd name="connsiteY2" fmla="*/ 6073775 h 6073775"/>
              <a:gd name="connsiteX3" fmla="*/ 0 w 11582400"/>
              <a:gd name="connsiteY3" fmla="*/ 6073775 h 6073775"/>
              <a:gd name="connsiteX4" fmla="*/ 0 w 11582400"/>
              <a:gd name="connsiteY4" fmla="*/ 0 h 6073775"/>
              <a:gd name="connsiteX0" fmla="*/ 0 w 11582400"/>
              <a:gd name="connsiteY0" fmla="*/ 6765 h 6080540"/>
              <a:gd name="connsiteX1" fmla="*/ 8309361 w 11582400"/>
              <a:gd name="connsiteY1" fmla="*/ 0 h 6080540"/>
              <a:gd name="connsiteX2" fmla="*/ 11582400 w 11582400"/>
              <a:gd name="connsiteY2" fmla="*/ 6765 h 6080540"/>
              <a:gd name="connsiteX3" fmla="*/ 11582400 w 11582400"/>
              <a:gd name="connsiteY3" fmla="*/ 6080540 h 6080540"/>
              <a:gd name="connsiteX4" fmla="*/ 0 w 11582400"/>
              <a:gd name="connsiteY4" fmla="*/ 6080540 h 6080540"/>
              <a:gd name="connsiteX5" fmla="*/ 0 w 11582400"/>
              <a:gd name="connsiteY5" fmla="*/ 6765 h 6080540"/>
              <a:gd name="connsiteX0" fmla="*/ 0 w 11582400"/>
              <a:gd name="connsiteY0" fmla="*/ 15311 h 6089086"/>
              <a:gd name="connsiteX1" fmla="*/ 3267342 w 11582400"/>
              <a:gd name="connsiteY1" fmla="*/ 0 h 6089086"/>
              <a:gd name="connsiteX2" fmla="*/ 8309361 w 11582400"/>
              <a:gd name="connsiteY2" fmla="*/ 8546 h 6089086"/>
              <a:gd name="connsiteX3" fmla="*/ 11582400 w 11582400"/>
              <a:gd name="connsiteY3" fmla="*/ 15311 h 6089086"/>
              <a:gd name="connsiteX4" fmla="*/ 11582400 w 11582400"/>
              <a:gd name="connsiteY4" fmla="*/ 6089086 h 6089086"/>
              <a:gd name="connsiteX5" fmla="*/ 0 w 11582400"/>
              <a:gd name="connsiteY5" fmla="*/ 6089086 h 6089086"/>
              <a:gd name="connsiteX6" fmla="*/ 0 w 11582400"/>
              <a:gd name="connsiteY6" fmla="*/ 15311 h 6089086"/>
              <a:gd name="connsiteX0" fmla="*/ 0 w 11582400"/>
              <a:gd name="connsiteY0" fmla="*/ 23857 h 6097632"/>
              <a:gd name="connsiteX1" fmla="*/ 3267342 w 11582400"/>
              <a:gd name="connsiteY1" fmla="*/ 8546 h 6097632"/>
              <a:gd name="connsiteX2" fmla="*/ 5386699 w 11582400"/>
              <a:gd name="connsiteY2" fmla="*/ 0 h 6097632"/>
              <a:gd name="connsiteX3" fmla="*/ 8309361 w 11582400"/>
              <a:gd name="connsiteY3" fmla="*/ 17092 h 6097632"/>
              <a:gd name="connsiteX4" fmla="*/ 11582400 w 11582400"/>
              <a:gd name="connsiteY4" fmla="*/ 23857 h 6097632"/>
              <a:gd name="connsiteX5" fmla="*/ 11582400 w 11582400"/>
              <a:gd name="connsiteY5" fmla="*/ 6097632 h 6097632"/>
              <a:gd name="connsiteX6" fmla="*/ 0 w 11582400"/>
              <a:gd name="connsiteY6" fmla="*/ 6097632 h 6097632"/>
              <a:gd name="connsiteX7" fmla="*/ 0 w 11582400"/>
              <a:gd name="connsiteY7" fmla="*/ 23857 h 6097632"/>
              <a:gd name="connsiteX0" fmla="*/ 5386699 w 11582400"/>
              <a:gd name="connsiteY0" fmla="*/ 0 h 6097632"/>
              <a:gd name="connsiteX1" fmla="*/ 8309361 w 11582400"/>
              <a:gd name="connsiteY1" fmla="*/ 17092 h 6097632"/>
              <a:gd name="connsiteX2" fmla="*/ 11582400 w 11582400"/>
              <a:gd name="connsiteY2" fmla="*/ 23857 h 6097632"/>
              <a:gd name="connsiteX3" fmla="*/ 11582400 w 11582400"/>
              <a:gd name="connsiteY3" fmla="*/ 6097632 h 6097632"/>
              <a:gd name="connsiteX4" fmla="*/ 0 w 11582400"/>
              <a:gd name="connsiteY4" fmla="*/ 6097632 h 6097632"/>
              <a:gd name="connsiteX5" fmla="*/ 0 w 11582400"/>
              <a:gd name="connsiteY5" fmla="*/ 23857 h 6097632"/>
              <a:gd name="connsiteX6" fmla="*/ 3267342 w 11582400"/>
              <a:gd name="connsiteY6" fmla="*/ 8546 h 6097632"/>
              <a:gd name="connsiteX7" fmla="*/ 5478139 w 11582400"/>
              <a:gd name="connsiteY7" fmla="*/ 91440 h 6097632"/>
              <a:gd name="connsiteX0" fmla="*/ 8309361 w 11582400"/>
              <a:gd name="connsiteY0" fmla="*/ 8616 h 6089156"/>
              <a:gd name="connsiteX1" fmla="*/ 11582400 w 11582400"/>
              <a:gd name="connsiteY1" fmla="*/ 15381 h 6089156"/>
              <a:gd name="connsiteX2" fmla="*/ 11582400 w 11582400"/>
              <a:gd name="connsiteY2" fmla="*/ 6089156 h 6089156"/>
              <a:gd name="connsiteX3" fmla="*/ 0 w 11582400"/>
              <a:gd name="connsiteY3" fmla="*/ 6089156 h 6089156"/>
              <a:gd name="connsiteX4" fmla="*/ 0 w 11582400"/>
              <a:gd name="connsiteY4" fmla="*/ 15381 h 6089156"/>
              <a:gd name="connsiteX5" fmla="*/ 3267342 w 11582400"/>
              <a:gd name="connsiteY5" fmla="*/ 70 h 6089156"/>
              <a:gd name="connsiteX6" fmla="*/ 5478139 w 11582400"/>
              <a:gd name="connsiteY6" fmla="*/ 82964 h 608915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 name="connsiteX0" fmla="*/ 8309361 w 11582400"/>
              <a:gd name="connsiteY0" fmla="*/ 8546 h 6089086"/>
              <a:gd name="connsiteX1" fmla="*/ 11582400 w 11582400"/>
              <a:gd name="connsiteY1" fmla="*/ 15311 h 6089086"/>
              <a:gd name="connsiteX2" fmla="*/ 11582400 w 11582400"/>
              <a:gd name="connsiteY2" fmla="*/ 2923611 h 6089086"/>
              <a:gd name="connsiteX3" fmla="*/ 11582400 w 11582400"/>
              <a:gd name="connsiteY3" fmla="*/ 6089086 h 6089086"/>
              <a:gd name="connsiteX4" fmla="*/ 0 w 11582400"/>
              <a:gd name="connsiteY4" fmla="*/ 6089086 h 6089086"/>
              <a:gd name="connsiteX5" fmla="*/ 0 w 11582400"/>
              <a:gd name="connsiteY5" fmla="*/ 15311 h 6089086"/>
              <a:gd name="connsiteX6" fmla="*/ 3267342 w 11582400"/>
              <a:gd name="connsiteY6" fmla="*/ 0 h 608908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82400" h="6089086">
                <a:moveTo>
                  <a:pt x="8309361" y="8546"/>
                </a:moveTo>
                <a:lnTo>
                  <a:pt x="11582400" y="15311"/>
                </a:lnTo>
                <a:lnTo>
                  <a:pt x="11582400" y="6089086"/>
                </a:lnTo>
                <a:lnTo>
                  <a:pt x="0" y="6089086"/>
                </a:lnTo>
                <a:lnTo>
                  <a:pt x="0" y="15311"/>
                </a:lnTo>
                <a:lnTo>
                  <a:pt x="3267342" y="0"/>
                </a:lnTo>
              </a:path>
            </a:pathLst>
          </a:custGeom>
          <a:noFill/>
          <a:ln w="6350">
            <a:solidFill>
              <a:schemeClr val="accent2"/>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094B0E2-52F1-47A9-B0CD-64F57F5DE476}"/>
              </a:ext>
            </a:extLst>
          </p:cNvPr>
          <p:cNvSpPr txBox="1"/>
          <p:nvPr/>
        </p:nvSpPr>
        <p:spPr>
          <a:xfrm>
            <a:off x="190500" y="241300"/>
            <a:ext cx="11811000" cy="538609"/>
          </a:xfrm>
          <a:prstGeom prst="rect">
            <a:avLst/>
          </a:prstGeom>
          <a:noFill/>
        </p:spPr>
        <p:txBody>
          <a:bodyPr wrap="square" lIns="0" tIns="0" rIns="0" bIns="0" rtlCol="0">
            <a:spAutoFit/>
          </a:bodyPr>
          <a:lstStyle/>
          <a:p>
            <a:pPr algn="ctr"/>
            <a:r>
              <a:rPr lang="en-US" sz="3500" b="1" dirty="0">
                <a:solidFill>
                  <a:schemeClr val="tx1">
                    <a:lumMod val="75000"/>
                    <a:lumOff val="25000"/>
                  </a:schemeClr>
                </a:solidFill>
                <a:latin typeface="+mj-lt"/>
                <a:cs typeface="Segoe UI" panose="020B0502040204020203" pitchFamily="34" charset="0"/>
              </a:rPr>
              <a:t>Closing Stage</a:t>
            </a:r>
          </a:p>
        </p:txBody>
      </p:sp>
      <p:sp>
        <p:nvSpPr>
          <p:cNvPr id="4" name="Slide Number Placeholder 3">
            <a:extLst>
              <a:ext uri="{FF2B5EF4-FFF2-40B4-BE49-F238E27FC236}">
                <a16:creationId xmlns:a16="http://schemas.microsoft.com/office/drawing/2014/main" id="{428A193C-DE62-45B9-BC6C-339547738B14}"/>
              </a:ext>
            </a:extLst>
          </p:cNvPr>
          <p:cNvSpPr>
            <a:spLocks noGrp="1"/>
          </p:cNvSpPr>
          <p:nvPr>
            <p:ph type="sldNum" sz="quarter" idx="12"/>
          </p:nvPr>
        </p:nvSpPr>
        <p:spPr/>
        <p:txBody>
          <a:bodyPr/>
          <a:lstStyle/>
          <a:p>
            <a:fld id="{13EFC3F0-C584-483B-B1FE-52BE924CB19D}" type="slidenum">
              <a:rPr lang="en-US" sz="1000" smtClean="0"/>
              <a:t>10</a:t>
            </a:fld>
            <a:endParaRPr lang="en-US" sz="1000"/>
          </a:p>
        </p:txBody>
      </p:sp>
      <p:grpSp>
        <p:nvGrpSpPr>
          <p:cNvPr id="7" name="Group 6">
            <a:extLst>
              <a:ext uri="{FF2B5EF4-FFF2-40B4-BE49-F238E27FC236}">
                <a16:creationId xmlns:a16="http://schemas.microsoft.com/office/drawing/2014/main" id="{FDF3E648-A74E-4354-ABE5-897E0A7C38CA}"/>
              </a:ext>
            </a:extLst>
          </p:cNvPr>
          <p:cNvGrpSpPr/>
          <p:nvPr/>
        </p:nvGrpSpPr>
        <p:grpSpPr>
          <a:xfrm>
            <a:off x="1333501" y="1460938"/>
            <a:ext cx="4470398" cy="4442040"/>
            <a:chOff x="1041400" y="1460938"/>
            <a:chExt cx="4470398" cy="4442040"/>
          </a:xfrm>
        </p:grpSpPr>
        <p:sp>
          <p:nvSpPr>
            <p:cNvPr id="42" name="Isosceles Triangle 41">
              <a:extLst>
                <a:ext uri="{FF2B5EF4-FFF2-40B4-BE49-F238E27FC236}">
                  <a16:creationId xmlns:a16="http://schemas.microsoft.com/office/drawing/2014/main" id="{04E59C4C-6062-42DB-8F75-209019A0A5B1}"/>
                </a:ext>
              </a:extLst>
            </p:cNvPr>
            <p:cNvSpPr/>
            <p:nvPr/>
          </p:nvSpPr>
          <p:spPr>
            <a:xfrm flipV="1">
              <a:off x="1041400" y="2049186"/>
              <a:ext cx="2235199" cy="192689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Isosceles Triangle 42">
              <a:extLst>
                <a:ext uri="{FF2B5EF4-FFF2-40B4-BE49-F238E27FC236}">
                  <a16:creationId xmlns:a16="http://schemas.microsoft.com/office/drawing/2014/main" id="{808A7F5D-4088-46B5-A2A6-2C70C1D16782}"/>
                </a:ext>
              </a:extLst>
            </p:cNvPr>
            <p:cNvSpPr/>
            <p:nvPr/>
          </p:nvSpPr>
          <p:spPr>
            <a:xfrm flipV="1">
              <a:off x="3276599" y="2049186"/>
              <a:ext cx="2235199" cy="1926896"/>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Isosceles Triangle 43">
              <a:extLst>
                <a:ext uri="{FF2B5EF4-FFF2-40B4-BE49-F238E27FC236}">
                  <a16:creationId xmlns:a16="http://schemas.microsoft.com/office/drawing/2014/main" id="{52CC655C-66FD-4FEB-8FDB-91E0F36174E2}"/>
                </a:ext>
              </a:extLst>
            </p:cNvPr>
            <p:cNvSpPr/>
            <p:nvPr/>
          </p:nvSpPr>
          <p:spPr>
            <a:xfrm flipV="1">
              <a:off x="2158999" y="3976082"/>
              <a:ext cx="2235199" cy="192689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F68822CF-C87C-424A-A9E9-56FB2DFAB224}"/>
                </a:ext>
              </a:extLst>
            </p:cNvPr>
            <p:cNvSpPr/>
            <p:nvPr/>
          </p:nvSpPr>
          <p:spPr>
            <a:xfrm>
              <a:off x="2158999" y="1460938"/>
              <a:ext cx="2235198" cy="579646"/>
            </a:xfrm>
            <a:prstGeom prst="rect">
              <a:avLst/>
            </a:prstGeom>
          </p:spPr>
          <p:txBody>
            <a:bodyPr wrap="square" anchor="ctr">
              <a:spAutoFit/>
            </a:bodyPr>
            <a:lstStyle/>
            <a:p>
              <a:pPr algn="ctr">
                <a:lnSpc>
                  <a:spcPts val="1900"/>
                </a:lnSpc>
              </a:pPr>
              <a:r>
                <a:rPr lang="en-US" b="1" dirty="0">
                  <a:solidFill>
                    <a:schemeClr val="tx1">
                      <a:lumMod val="75000"/>
                      <a:lumOff val="25000"/>
                    </a:schemeClr>
                  </a:solidFill>
                  <a:cs typeface="Segoe UI" panose="020B0502040204020203" pitchFamily="34" charset="0"/>
                </a:rPr>
                <a:t>FINAL TEAM MEETING</a:t>
              </a:r>
            </a:p>
          </p:txBody>
        </p:sp>
        <p:sp>
          <p:nvSpPr>
            <p:cNvPr id="46" name="Rectangle 45">
              <a:extLst>
                <a:ext uri="{FF2B5EF4-FFF2-40B4-BE49-F238E27FC236}">
                  <a16:creationId xmlns:a16="http://schemas.microsoft.com/office/drawing/2014/main" id="{F7365D5E-9128-4564-971D-12F303EA7D8D}"/>
                </a:ext>
              </a:extLst>
            </p:cNvPr>
            <p:cNvSpPr/>
            <p:nvPr/>
          </p:nvSpPr>
          <p:spPr>
            <a:xfrm rot="18000000">
              <a:off x="3689911" y="3564431"/>
              <a:ext cx="2235198" cy="823302"/>
            </a:xfrm>
            <a:prstGeom prst="rect">
              <a:avLst/>
            </a:prstGeom>
          </p:spPr>
          <p:txBody>
            <a:bodyPr wrap="square" anchor="ctr">
              <a:spAutoFit/>
            </a:bodyPr>
            <a:lstStyle/>
            <a:p>
              <a:pPr algn="ctr">
                <a:lnSpc>
                  <a:spcPts val="1900"/>
                </a:lnSpc>
              </a:pPr>
              <a:r>
                <a:rPr lang="en-US" b="1" dirty="0">
                  <a:solidFill>
                    <a:schemeClr val="tx1">
                      <a:lumMod val="75000"/>
                      <a:lumOff val="25000"/>
                    </a:schemeClr>
                  </a:solidFill>
                  <a:cs typeface="Segoe UI" panose="020B0502040204020203" pitchFamily="34" charset="0"/>
                </a:rPr>
                <a:t>PROJECT CLOSURE REPORT</a:t>
              </a:r>
            </a:p>
          </p:txBody>
        </p:sp>
        <p:sp>
          <p:nvSpPr>
            <p:cNvPr id="47" name="Rectangle 46">
              <a:extLst>
                <a:ext uri="{FF2B5EF4-FFF2-40B4-BE49-F238E27FC236}">
                  <a16:creationId xmlns:a16="http://schemas.microsoft.com/office/drawing/2014/main" id="{DDF752BF-D90F-4799-B5C3-20F46280407C}"/>
                </a:ext>
              </a:extLst>
            </p:cNvPr>
            <p:cNvSpPr/>
            <p:nvPr/>
          </p:nvSpPr>
          <p:spPr>
            <a:xfrm rot="3600000">
              <a:off x="628087" y="3564431"/>
              <a:ext cx="2235198" cy="823302"/>
            </a:xfrm>
            <a:prstGeom prst="rect">
              <a:avLst/>
            </a:prstGeom>
          </p:spPr>
          <p:txBody>
            <a:bodyPr wrap="square" anchor="ctr">
              <a:spAutoFit/>
            </a:bodyPr>
            <a:lstStyle/>
            <a:p>
              <a:pPr algn="ctr">
                <a:lnSpc>
                  <a:spcPts val="1900"/>
                </a:lnSpc>
              </a:pPr>
              <a:r>
                <a:rPr lang="en-US" b="1" dirty="0">
                  <a:solidFill>
                    <a:schemeClr val="tx1">
                      <a:lumMod val="75000"/>
                      <a:lumOff val="25000"/>
                    </a:schemeClr>
                  </a:solidFill>
                  <a:cs typeface="Segoe UI" panose="020B0502040204020203" pitchFamily="34" charset="0"/>
                </a:rPr>
                <a:t>LESSONS LEARNED REGISTER</a:t>
              </a:r>
            </a:p>
          </p:txBody>
        </p:sp>
        <p:sp>
          <p:nvSpPr>
            <p:cNvPr id="48" name="Freeform 4344">
              <a:extLst>
                <a:ext uri="{FF2B5EF4-FFF2-40B4-BE49-F238E27FC236}">
                  <a16:creationId xmlns:a16="http://schemas.microsoft.com/office/drawing/2014/main" id="{496FD37E-0444-4074-9866-AB2E73B9D6D8}"/>
                </a:ext>
              </a:extLst>
            </p:cNvPr>
            <p:cNvSpPr>
              <a:spLocks/>
            </p:cNvSpPr>
            <p:nvPr/>
          </p:nvSpPr>
          <p:spPr bwMode="auto">
            <a:xfrm>
              <a:off x="1932731" y="2513865"/>
              <a:ext cx="452536" cy="45253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4346">
              <a:extLst>
                <a:ext uri="{FF2B5EF4-FFF2-40B4-BE49-F238E27FC236}">
                  <a16:creationId xmlns:a16="http://schemas.microsoft.com/office/drawing/2014/main" id="{EDB685EF-D1AD-4E87-9459-6E40565B22FF}"/>
                </a:ext>
              </a:extLst>
            </p:cNvPr>
            <p:cNvSpPr>
              <a:spLocks noEditPoints="1"/>
            </p:cNvSpPr>
            <p:nvPr/>
          </p:nvSpPr>
          <p:spPr bwMode="auto">
            <a:xfrm>
              <a:off x="3046496" y="4436927"/>
              <a:ext cx="460204" cy="460204"/>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4460">
              <a:extLst>
                <a:ext uri="{FF2B5EF4-FFF2-40B4-BE49-F238E27FC236}">
                  <a16:creationId xmlns:a16="http://schemas.microsoft.com/office/drawing/2014/main" id="{EB1A2F5D-2DA8-447F-B507-77D56DFEDE00}"/>
                </a:ext>
              </a:extLst>
            </p:cNvPr>
            <p:cNvSpPr>
              <a:spLocks noEditPoints="1"/>
            </p:cNvSpPr>
            <p:nvPr/>
          </p:nvSpPr>
          <p:spPr bwMode="auto">
            <a:xfrm>
              <a:off x="4210117" y="2556052"/>
              <a:ext cx="368163" cy="368163"/>
            </a:xfrm>
            <a:custGeom>
              <a:avLst/>
              <a:gdLst>
                <a:gd name="T0" fmla="*/ 371 w 718"/>
                <a:gd name="T1" fmla="*/ 473 h 718"/>
                <a:gd name="T2" fmla="*/ 359 w 718"/>
                <a:gd name="T3" fmla="*/ 478 h 718"/>
                <a:gd name="T4" fmla="*/ 346 w 718"/>
                <a:gd name="T5" fmla="*/ 473 h 718"/>
                <a:gd name="T6" fmla="*/ 344 w 718"/>
                <a:gd name="T7" fmla="*/ 371 h 718"/>
                <a:gd name="T8" fmla="*/ 353 w 718"/>
                <a:gd name="T9" fmla="*/ 361 h 718"/>
                <a:gd name="T10" fmla="*/ 381 w 718"/>
                <a:gd name="T11" fmla="*/ 356 h 718"/>
                <a:gd name="T12" fmla="*/ 412 w 718"/>
                <a:gd name="T13" fmla="*/ 337 h 718"/>
                <a:gd name="T14" fmla="*/ 430 w 718"/>
                <a:gd name="T15" fmla="*/ 307 h 718"/>
                <a:gd name="T16" fmla="*/ 432 w 718"/>
                <a:gd name="T17" fmla="*/ 270 h 718"/>
                <a:gd name="T18" fmla="*/ 417 w 718"/>
                <a:gd name="T19" fmla="*/ 238 h 718"/>
                <a:gd name="T20" fmla="*/ 388 w 718"/>
                <a:gd name="T21" fmla="*/ 215 h 718"/>
                <a:gd name="T22" fmla="*/ 352 w 718"/>
                <a:gd name="T23" fmla="*/ 210 h 718"/>
                <a:gd name="T24" fmla="*/ 318 w 718"/>
                <a:gd name="T25" fmla="*/ 223 h 718"/>
                <a:gd name="T26" fmla="*/ 293 w 718"/>
                <a:gd name="T27" fmla="*/ 249 h 718"/>
                <a:gd name="T28" fmla="*/ 284 w 718"/>
                <a:gd name="T29" fmla="*/ 285 h 718"/>
                <a:gd name="T30" fmla="*/ 278 w 718"/>
                <a:gd name="T31" fmla="*/ 298 h 718"/>
                <a:gd name="T32" fmla="*/ 263 w 718"/>
                <a:gd name="T33" fmla="*/ 299 h 718"/>
                <a:gd name="T34" fmla="*/ 254 w 718"/>
                <a:gd name="T35" fmla="*/ 288 h 718"/>
                <a:gd name="T36" fmla="*/ 263 w 718"/>
                <a:gd name="T37" fmla="*/ 244 h 718"/>
                <a:gd name="T38" fmla="*/ 292 w 718"/>
                <a:gd name="T39" fmla="*/ 205 h 718"/>
                <a:gd name="T40" fmla="*/ 338 w 718"/>
                <a:gd name="T41" fmla="*/ 182 h 718"/>
                <a:gd name="T42" fmla="*/ 390 w 718"/>
                <a:gd name="T43" fmla="*/ 184 h 718"/>
                <a:gd name="T44" fmla="*/ 433 w 718"/>
                <a:gd name="T45" fmla="*/ 211 h 718"/>
                <a:gd name="T46" fmla="*/ 459 w 718"/>
                <a:gd name="T47" fmla="*/ 254 h 718"/>
                <a:gd name="T48" fmla="*/ 462 w 718"/>
                <a:gd name="T49" fmla="*/ 304 h 718"/>
                <a:gd name="T50" fmla="*/ 444 w 718"/>
                <a:gd name="T51" fmla="*/ 347 h 718"/>
                <a:gd name="T52" fmla="*/ 410 w 718"/>
                <a:gd name="T53" fmla="*/ 377 h 718"/>
                <a:gd name="T54" fmla="*/ 359 w 718"/>
                <a:gd name="T55" fmla="*/ 576 h 718"/>
                <a:gd name="T56" fmla="*/ 328 w 718"/>
                <a:gd name="T57" fmla="*/ 560 h 718"/>
                <a:gd name="T58" fmla="*/ 324 w 718"/>
                <a:gd name="T59" fmla="*/ 524 h 718"/>
                <a:gd name="T60" fmla="*/ 352 w 718"/>
                <a:gd name="T61" fmla="*/ 502 h 718"/>
                <a:gd name="T62" fmla="*/ 385 w 718"/>
                <a:gd name="T63" fmla="*/ 513 h 718"/>
                <a:gd name="T64" fmla="*/ 396 w 718"/>
                <a:gd name="T65" fmla="*/ 546 h 718"/>
                <a:gd name="T66" fmla="*/ 373 w 718"/>
                <a:gd name="T67" fmla="*/ 574 h 718"/>
                <a:gd name="T68" fmla="*/ 322 w 718"/>
                <a:gd name="T69" fmla="*/ 2 h 718"/>
                <a:gd name="T70" fmla="*/ 235 w 718"/>
                <a:gd name="T71" fmla="*/ 23 h 718"/>
                <a:gd name="T72" fmla="*/ 158 w 718"/>
                <a:gd name="T73" fmla="*/ 62 h 718"/>
                <a:gd name="T74" fmla="*/ 93 w 718"/>
                <a:gd name="T75" fmla="*/ 118 h 718"/>
                <a:gd name="T76" fmla="*/ 44 w 718"/>
                <a:gd name="T77" fmla="*/ 188 h 718"/>
                <a:gd name="T78" fmla="*/ 11 w 718"/>
                <a:gd name="T79" fmla="*/ 270 h 718"/>
                <a:gd name="T80" fmla="*/ 0 w 718"/>
                <a:gd name="T81" fmla="*/ 360 h 718"/>
                <a:gd name="T82" fmla="*/ 11 w 718"/>
                <a:gd name="T83" fmla="*/ 450 h 718"/>
                <a:gd name="T84" fmla="*/ 44 w 718"/>
                <a:gd name="T85" fmla="*/ 531 h 718"/>
                <a:gd name="T86" fmla="*/ 93 w 718"/>
                <a:gd name="T87" fmla="*/ 600 h 718"/>
                <a:gd name="T88" fmla="*/ 158 w 718"/>
                <a:gd name="T89" fmla="*/ 657 h 718"/>
                <a:gd name="T90" fmla="*/ 235 w 718"/>
                <a:gd name="T91" fmla="*/ 697 h 718"/>
                <a:gd name="T92" fmla="*/ 322 w 718"/>
                <a:gd name="T93" fmla="*/ 716 h 718"/>
                <a:gd name="T94" fmla="*/ 414 w 718"/>
                <a:gd name="T95" fmla="*/ 714 h 718"/>
                <a:gd name="T96" fmla="*/ 498 w 718"/>
                <a:gd name="T97" fmla="*/ 690 h 718"/>
                <a:gd name="T98" fmla="*/ 573 w 718"/>
                <a:gd name="T99" fmla="*/ 647 h 718"/>
                <a:gd name="T100" fmla="*/ 635 w 718"/>
                <a:gd name="T101" fmla="*/ 588 h 718"/>
                <a:gd name="T102" fmla="*/ 682 w 718"/>
                <a:gd name="T103" fmla="*/ 515 h 718"/>
                <a:gd name="T104" fmla="*/ 710 w 718"/>
                <a:gd name="T105" fmla="*/ 431 h 718"/>
                <a:gd name="T106" fmla="*/ 718 w 718"/>
                <a:gd name="T107" fmla="*/ 340 h 718"/>
                <a:gd name="T108" fmla="*/ 702 w 718"/>
                <a:gd name="T109" fmla="*/ 253 h 718"/>
                <a:gd name="T110" fmla="*/ 665 w 718"/>
                <a:gd name="T111" fmla="*/ 174 h 718"/>
                <a:gd name="T112" fmla="*/ 613 w 718"/>
                <a:gd name="T113" fmla="*/ 106 h 718"/>
                <a:gd name="T114" fmla="*/ 544 w 718"/>
                <a:gd name="T115" fmla="*/ 53 h 718"/>
                <a:gd name="T116" fmla="*/ 465 w 718"/>
                <a:gd name="T117" fmla="*/ 16 h 718"/>
                <a:gd name="T118" fmla="*/ 377 w 718"/>
                <a:gd name="T119" fmla="*/ 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8" h="718">
                  <a:moveTo>
                    <a:pt x="374" y="390"/>
                  </a:moveTo>
                  <a:lnTo>
                    <a:pt x="374" y="463"/>
                  </a:lnTo>
                  <a:lnTo>
                    <a:pt x="373" y="467"/>
                  </a:lnTo>
                  <a:lnTo>
                    <a:pt x="373" y="470"/>
                  </a:lnTo>
                  <a:lnTo>
                    <a:pt x="371" y="473"/>
                  </a:lnTo>
                  <a:lnTo>
                    <a:pt x="370" y="475"/>
                  </a:lnTo>
                  <a:lnTo>
                    <a:pt x="367" y="476"/>
                  </a:lnTo>
                  <a:lnTo>
                    <a:pt x="365" y="477"/>
                  </a:lnTo>
                  <a:lnTo>
                    <a:pt x="361" y="478"/>
                  </a:lnTo>
                  <a:lnTo>
                    <a:pt x="359" y="478"/>
                  </a:lnTo>
                  <a:lnTo>
                    <a:pt x="356" y="478"/>
                  </a:lnTo>
                  <a:lnTo>
                    <a:pt x="353" y="477"/>
                  </a:lnTo>
                  <a:lnTo>
                    <a:pt x="351" y="476"/>
                  </a:lnTo>
                  <a:lnTo>
                    <a:pt x="349" y="475"/>
                  </a:lnTo>
                  <a:lnTo>
                    <a:pt x="346" y="473"/>
                  </a:lnTo>
                  <a:lnTo>
                    <a:pt x="345" y="470"/>
                  </a:lnTo>
                  <a:lnTo>
                    <a:pt x="344" y="467"/>
                  </a:lnTo>
                  <a:lnTo>
                    <a:pt x="344" y="463"/>
                  </a:lnTo>
                  <a:lnTo>
                    <a:pt x="344" y="375"/>
                  </a:lnTo>
                  <a:lnTo>
                    <a:pt x="344" y="371"/>
                  </a:lnTo>
                  <a:lnTo>
                    <a:pt x="345" y="368"/>
                  </a:lnTo>
                  <a:lnTo>
                    <a:pt x="346" y="366"/>
                  </a:lnTo>
                  <a:lnTo>
                    <a:pt x="349" y="364"/>
                  </a:lnTo>
                  <a:lnTo>
                    <a:pt x="351" y="362"/>
                  </a:lnTo>
                  <a:lnTo>
                    <a:pt x="353" y="361"/>
                  </a:lnTo>
                  <a:lnTo>
                    <a:pt x="356" y="360"/>
                  </a:lnTo>
                  <a:lnTo>
                    <a:pt x="359" y="360"/>
                  </a:lnTo>
                  <a:lnTo>
                    <a:pt x="367" y="359"/>
                  </a:lnTo>
                  <a:lnTo>
                    <a:pt x="374" y="358"/>
                  </a:lnTo>
                  <a:lnTo>
                    <a:pt x="381" y="356"/>
                  </a:lnTo>
                  <a:lnTo>
                    <a:pt x="388" y="353"/>
                  </a:lnTo>
                  <a:lnTo>
                    <a:pt x="395" y="350"/>
                  </a:lnTo>
                  <a:lnTo>
                    <a:pt x="401" y="347"/>
                  </a:lnTo>
                  <a:lnTo>
                    <a:pt x="406" y="343"/>
                  </a:lnTo>
                  <a:lnTo>
                    <a:pt x="412" y="337"/>
                  </a:lnTo>
                  <a:lnTo>
                    <a:pt x="417" y="332"/>
                  </a:lnTo>
                  <a:lnTo>
                    <a:pt x="421" y="327"/>
                  </a:lnTo>
                  <a:lnTo>
                    <a:pt x="425" y="320"/>
                  </a:lnTo>
                  <a:lnTo>
                    <a:pt x="428" y="314"/>
                  </a:lnTo>
                  <a:lnTo>
                    <a:pt x="430" y="307"/>
                  </a:lnTo>
                  <a:lnTo>
                    <a:pt x="432" y="300"/>
                  </a:lnTo>
                  <a:lnTo>
                    <a:pt x="433" y="292"/>
                  </a:lnTo>
                  <a:lnTo>
                    <a:pt x="434" y="285"/>
                  </a:lnTo>
                  <a:lnTo>
                    <a:pt x="433" y="277"/>
                  </a:lnTo>
                  <a:lnTo>
                    <a:pt x="432" y="270"/>
                  </a:lnTo>
                  <a:lnTo>
                    <a:pt x="430" y="262"/>
                  </a:lnTo>
                  <a:lnTo>
                    <a:pt x="428" y="256"/>
                  </a:lnTo>
                  <a:lnTo>
                    <a:pt x="425" y="249"/>
                  </a:lnTo>
                  <a:lnTo>
                    <a:pt x="421" y="243"/>
                  </a:lnTo>
                  <a:lnTo>
                    <a:pt x="417" y="238"/>
                  </a:lnTo>
                  <a:lnTo>
                    <a:pt x="412" y="232"/>
                  </a:lnTo>
                  <a:lnTo>
                    <a:pt x="406" y="227"/>
                  </a:lnTo>
                  <a:lnTo>
                    <a:pt x="401" y="223"/>
                  </a:lnTo>
                  <a:lnTo>
                    <a:pt x="395" y="218"/>
                  </a:lnTo>
                  <a:lnTo>
                    <a:pt x="388" y="215"/>
                  </a:lnTo>
                  <a:lnTo>
                    <a:pt x="381" y="213"/>
                  </a:lnTo>
                  <a:lnTo>
                    <a:pt x="374" y="211"/>
                  </a:lnTo>
                  <a:lnTo>
                    <a:pt x="367" y="210"/>
                  </a:lnTo>
                  <a:lnTo>
                    <a:pt x="359" y="210"/>
                  </a:lnTo>
                  <a:lnTo>
                    <a:pt x="352" y="210"/>
                  </a:lnTo>
                  <a:lnTo>
                    <a:pt x="344" y="211"/>
                  </a:lnTo>
                  <a:lnTo>
                    <a:pt x="337" y="213"/>
                  </a:lnTo>
                  <a:lnTo>
                    <a:pt x="329" y="215"/>
                  </a:lnTo>
                  <a:lnTo>
                    <a:pt x="323" y="218"/>
                  </a:lnTo>
                  <a:lnTo>
                    <a:pt x="318" y="223"/>
                  </a:lnTo>
                  <a:lnTo>
                    <a:pt x="311" y="227"/>
                  </a:lnTo>
                  <a:lnTo>
                    <a:pt x="306" y="232"/>
                  </a:lnTo>
                  <a:lnTo>
                    <a:pt x="301" y="238"/>
                  </a:lnTo>
                  <a:lnTo>
                    <a:pt x="297" y="243"/>
                  </a:lnTo>
                  <a:lnTo>
                    <a:pt x="293" y="249"/>
                  </a:lnTo>
                  <a:lnTo>
                    <a:pt x="290" y="256"/>
                  </a:lnTo>
                  <a:lnTo>
                    <a:pt x="288" y="262"/>
                  </a:lnTo>
                  <a:lnTo>
                    <a:pt x="285" y="270"/>
                  </a:lnTo>
                  <a:lnTo>
                    <a:pt x="284" y="277"/>
                  </a:lnTo>
                  <a:lnTo>
                    <a:pt x="284" y="285"/>
                  </a:lnTo>
                  <a:lnTo>
                    <a:pt x="283" y="288"/>
                  </a:lnTo>
                  <a:lnTo>
                    <a:pt x="283" y="290"/>
                  </a:lnTo>
                  <a:lnTo>
                    <a:pt x="281" y="293"/>
                  </a:lnTo>
                  <a:lnTo>
                    <a:pt x="280" y="295"/>
                  </a:lnTo>
                  <a:lnTo>
                    <a:pt x="278" y="298"/>
                  </a:lnTo>
                  <a:lnTo>
                    <a:pt x="275" y="299"/>
                  </a:lnTo>
                  <a:lnTo>
                    <a:pt x="273" y="299"/>
                  </a:lnTo>
                  <a:lnTo>
                    <a:pt x="269" y="300"/>
                  </a:lnTo>
                  <a:lnTo>
                    <a:pt x="266" y="299"/>
                  </a:lnTo>
                  <a:lnTo>
                    <a:pt x="263" y="299"/>
                  </a:lnTo>
                  <a:lnTo>
                    <a:pt x="261" y="298"/>
                  </a:lnTo>
                  <a:lnTo>
                    <a:pt x="259" y="295"/>
                  </a:lnTo>
                  <a:lnTo>
                    <a:pt x="257" y="293"/>
                  </a:lnTo>
                  <a:lnTo>
                    <a:pt x="255" y="290"/>
                  </a:lnTo>
                  <a:lnTo>
                    <a:pt x="254" y="288"/>
                  </a:lnTo>
                  <a:lnTo>
                    <a:pt x="254" y="285"/>
                  </a:lnTo>
                  <a:lnTo>
                    <a:pt x="254" y="274"/>
                  </a:lnTo>
                  <a:lnTo>
                    <a:pt x="257" y="263"/>
                  </a:lnTo>
                  <a:lnTo>
                    <a:pt x="259" y="254"/>
                  </a:lnTo>
                  <a:lnTo>
                    <a:pt x="263" y="244"/>
                  </a:lnTo>
                  <a:lnTo>
                    <a:pt x="267" y="236"/>
                  </a:lnTo>
                  <a:lnTo>
                    <a:pt x="273" y="226"/>
                  </a:lnTo>
                  <a:lnTo>
                    <a:pt x="278" y="218"/>
                  </a:lnTo>
                  <a:lnTo>
                    <a:pt x="285" y="211"/>
                  </a:lnTo>
                  <a:lnTo>
                    <a:pt x="292" y="205"/>
                  </a:lnTo>
                  <a:lnTo>
                    <a:pt x="300" y="198"/>
                  </a:lnTo>
                  <a:lnTo>
                    <a:pt x="309" y="193"/>
                  </a:lnTo>
                  <a:lnTo>
                    <a:pt x="319" y="188"/>
                  </a:lnTo>
                  <a:lnTo>
                    <a:pt x="328" y="184"/>
                  </a:lnTo>
                  <a:lnTo>
                    <a:pt x="338" y="182"/>
                  </a:lnTo>
                  <a:lnTo>
                    <a:pt x="349" y="180"/>
                  </a:lnTo>
                  <a:lnTo>
                    <a:pt x="359" y="180"/>
                  </a:lnTo>
                  <a:lnTo>
                    <a:pt x="370" y="180"/>
                  </a:lnTo>
                  <a:lnTo>
                    <a:pt x="380" y="182"/>
                  </a:lnTo>
                  <a:lnTo>
                    <a:pt x="390" y="184"/>
                  </a:lnTo>
                  <a:lnTo>
                    <a:pt x="400" y="188"/>
                  </a:lnTo>
                  <a:lnTo>
                    <a:pt x="408" y="193"/>
                  </a:lnTo>
                  <a:lnTo>
                    <a:pt x="417" y="198"/>
                  </a:lnTo>
                  <a:lnTo>
                    <a:pt x="426" y="205"/>
                  </a:lnTo>
                  <a:lnTo>
                    <a:pt x="433" y="211"/>
                  </a:lnTo>
                  <a:lnTo>
                    <a:pt x="439" y="218"/>
                  </a:lnTo>
                  <a:lnTo>
                    <a:pt x="446" y="226"/>
                  </a:lnTo>
                  <a:lnTo>
                    <a:pt x="451" y="236"/>
                  </a:lnTo>
                  <a:lnTo>
                    <a:pt x="456" y="244"/>
                  </a:lnTo>
                  <a:lnTo>
                    <a:pt x="459" y="254"/>
                  </a:lnTo>
                  <a:lnTo>
                    <a:pt x="461" y="263"/>
                  </a:lnTo>
                  <a:lnTo>
                    <a:pt x="463" y="274"/>
                  </a:lnTo>
                  <a:lnTo>
                    <a:pt x="463" y="285"/>
                  </a:lnTo>
                  <a:lnTo>
                    <a:pt x="463" y="294"/>
                  </a:lnTo>
                  <a:lnTo>
                    <a:pt x="462" y="304"/>
                  </a:lnTo>
                  <a:lnTo>
                    <a:pt x="460" y="314"/>
                  </a:lnTo>
                  <a:lnTo>
                    <a:pt x="457" y="322"/>
                  </a:lnTo>
                  <a:lnTo>
                    <a:pt x="453" y="331"/>
                  </a:lnTo>
                  <a:lnTo>
                    <a:pt x="448" y="339"/>
                  </a:lnTo>
                  <a:lnTo>
                    <a:pt x="444" y="347"/>
                  </a:lnTo>
                  <a:lnTo>
                    <a:pt x="437" y="354"/>
                  </a:lnTo>
                  <a:lnTo>
                    <a:pt x="431" y="361"/>
                  </a:lnTo>
                  <a:lnTo>
                    <a:pt x="425" y="367"/>
                  </a:lnTo>
                  <a:lnTo>
                    <a:pt x="417" y="373"/>
                  </a:lnTo>
                  <a:lnTo>
                    <a:pt x="410" y="377"/>
                  </a:lnTo>
                  <a:lnTo>
                    <a:pt x="401" y="381"/>
                  </a:lnTo>
                  <a:lnTo>
                    <a:pt x="392" y="384"/>
                  </a:lnTo>
                  <a:lnTo>
                    <a:pt x="383" y="387"/>
                  </a:lnTo>
                  <a:lnTo>
                    <a:pt x="374" y="390"/>
                  </a:lnTo>
                  <a:close/>
                  <a:moveTo>
                    <a:pt x="359" y="576"/>
                  </a:moveTo>
                  <a:lnTo>
                    <a:pt x="352" y="576"/>
                  </a:lnTo>
                  <a:lnTo>
                    <a:pt x="344" y="574"/>
                  </a:lnTo>
                  <a:lnTo>
                    <a:pt x="338" y="569"/>
                  </a:lnTo>
                  <a:lnTo>
                    <a:pt x="332" y="565"/>
                  </a:lnTo>
                  <a:lnTo>
                    <a:pt x="328" y="560"/>
                  </a:lnTo>
                  <a:lnTo>
                    <a:pt x="324" y="553"/>
                  </a:lnTo>
                  <a:lnTo>
                    <a:pt x="322" y="546"/>
                  </a:lnTo>
                  <a:lnTo>
                    <a:pt x="322" y="538"/>
                  </a:lnTo>
                  <a:lnTo>
                    <a:pt x="322" y="532"/>
                  </a:lnTo>
                  <a:lnTo>
                    <a:pt x="324" y="524"/>
                  </a:lnTo>
                  <a:lnTo>
                    <a:pt x="328" y="518"/>
                  </a:lnTo>
                  <a:lnTo>
                    <a:pt x="332" y="513"/>
                  </a:lnTo>
                  <a:lnTo>
                    <a:pt x="338" y="508"/>
                  </a:lnTo>
                  <a:lnTo>
                    <a:pt x="344" y="504"/>
                  </a:lnTo>
                  <a:lnTo>
                    <a:pt x="352" y="502"/>
                  </a:lnTo>
                  <a:lnTo>
                    <a:pt x="359" y="501"/>
                  </a:lnTo>
                  <a:lnTo>
                    <a:pt x="367" y="502"/>
                  </a:lnTo>
                  <a:lnTo>
                    <a:pt x="373" y="504"/>
                  </a:lnTo>
                  <a:lnTo>
                    <a:pt x="380" y="508"/>
                  </a:lnTo>
                  <a:lnTo>
                    <a:pt x="385" y="513"/>
                  </a:lnTo>
                  <a:lnTo>
                    <a:pt x="390" y="518"/>
                  </a:lnTo>
                  <a:lnTo>
                    <a:pt x="393" y="524"/>
                  </a:lnTo>
                  <a:lnTo>
                    <a:pt x="396" y="532"/>
                  </a:lnTo>
                  <a:lnTo>
                    <a:pt x="397" y="538"/>
                  </a:lnTo>
                  <a:lnTo>
                    <a:pt x="396" y="546"/>
                  </a:lnTo>
                  <a:lnTo>
                    <a:pt x="393" y="553"/>
                  </a:lnTo>
                  <a:lnTo>
                    <a:pt x="390" y="560"/>
                  </a:lnTo>
                  <a:lnTo>
                    <a:pt x="385" y="565"/>
                  </a:lnTo>
                  <a:lnTo>
                    <a:pt x="380" y="569"/>
                  </a:lnTo>
                  <a:lnTo>
                    <a:pt x="373" y="574"/>
                  </a:lnTo>
                  <a:lnTo>
                    <a:pt x="367" y="576"/>
                  </a:lnTo>
                  <a:lnTo>
                    <a:pt x="359" y="576"/>
                  </a:lnTo>
                  <a:close/>
                  <a:moveTo>
                    <a:pt x="359" y="0"/>
                  </a:moveTo>
                  <a:lnTo>
                    <a:pt x="340" y="1"/>
                  </a:lnTo>
                  <a:lnTo>
                    <a:pt x="322" y="2"/>
                  </a:lnTo>
                  <a:lnTo>
                    <a:pt x="305" y="4"/>
                  </a:lnTo>
                  <a:lnTo>
                    <a:pt x="286" y="8"/>
                  </a:lnTo>
                  <a:lnTo>
                    <a:pt x="269" y="12"/>
                  </a:lnTo>
                  <a:lnTo>
                    <a:pt x="252" y="16"/>
                  </a:lnTo>
                  <a:lnTo>
                    <a:pt x="235" y="23"/>
                  </a:lnTo>
                  <a:lnTo>
                    <a:pt x="219" y="29"/>
                  </a:lnTo>
                  <a:lnTo>
                    <a:pt x="203" y="36"/>
                  </a:lnTo>
                  <a:lnTo>
                    <a:pt x="188" y="44"/>
                  </a:lnTo>
                  <a:lnTo>
                    <a:pt x="173" y="53"/>
                  </a:lnTo>
                  <a:lnTo>
                    <a:pt x="158" y="62"/>
                  </a:lnTo>
                  <a:lnTo>
                    <a:pt x="144" y="72"/>
                  </a:lnTo>
                  <a:lnTo>
                    <a:pt x="130" y="83"/>
                  </a:lnTo>
                  <a:lnTo>
                    <a:pt x="117" y="94"/>
                  </a:lnTo>
                  <a:lnTo>
                    <a:pt x="106" y="106"/>
                  </a:lnTo>
                  <a:lnTo>
                    <a:pt x="93" y="118"/>
                  </a:lnTo>
                  <a:lnTo>
                    <a:pt x="82" y="132"/>
                  </a:lnTo>
                  <a:lnTo>
                    <a:pt x="71" y="145"/>
                  </a:lnTo>
                  <a:lnTo>
                    <a:pt x="62" y="159"/>
                  </a:lnTo>
                  <a:lnTo>
                    <a:pt x="52" y="174"/>
                  </a:lnTo>
                  <a:lnTo>
                    <a:pt x="44" y="188"/>
                  </a:lnTo>
                  <a:lnTo>
                    <a:pt x="35" y="205"/>
                  </a:lnTo>
                  <a:lnTo>
                    <a:pt x="29" y="220"/>
                  </a:lnTo>
                  <a:lnTo>
                    <a:pt x="22" y="237"/>
                  </a:lnTo>
                  <a:lnTo>
                    <a:pt x="16" y="253"/>
                  </a:lnTo>
                  <a:lnTo>
                    <a:pt x="11" y="270"/>
                  </a:lnTo>
                  <a:lnTo>
                    <a:pt x="7" y="287"/>
                  </a:lnTo>
                  <a:lnTo>
                    <a:pt x="4" y="305"/>
                  </a:lnTo>
                  <a:lnTo>
                    <a:pt x="2" y="322"/>
                  </a:lnTo>
                  <a:lnTo>
                    <a:pt x="1" y="340"/>
                  </a:lnTo>
                  <a:lnTo>
                    <a:pt x="0" y="360"/>
                  </a:lnTo>
                  <a:lnTo>
                    <a:pt x="1" y="378"/>
                  </a:lnTo>
                  <a:lnTo>
                    <a:pt x="2" y="396"/>
                  </a:lnTo>
                  <a:lnTo>
                    <a:pt x="4" y="414"/>
                  </a:lnTo>
                  <a:lnTo>
                    <a:pt x="7" y="431"/>
                  </a:lnTo>
                  <a:lnTo>
                    <a:pt x="11" y="450"/>
                  </a:lnTo>
                  <a:lnTo>
                    <a:pt x="16" y="467"/>
                  </a:lnTo>
                  <a:lnTo>
                    <a:pt x="22" y="483"/>
                  </a:lnTo>
                  <a:lnTo>
                    <a:pt x="29" y="499"/>
                  </a:lnTo>
                  <a:lnTo>
                    <a:pt x="35" y="515"/>
                  </a:lnTo>
                  <a:lnTo>
                    <a:pt x="44" y="531"/>
                  </a:lnTo>
                  <a:lnTo>
                    <a:pt x="52" y="546"/>
                  </a:lnTo>
                  <a:lnTo>
                    <a:pt x="62" y="560"/>
                  </a:lnTo>
                  <a:lnTo>
                    <a:pt x="71" y="575"/>
                  </a:lnTo>
                  <a:lnTo>
                    <a:pt x="82" y="588"/>
                  </a:lnTo>
                  <a:lnTo>
                    <a:pt x="93" y="600"/>
                  </a:lnTo>
                  <a:lnTo>
                    <a:pt x="106" y="613"/>
                  </a:lnTo>
                  <a:lnTo>
                    <a:pt x="117" y="625"/>
                  </a:lnTo>
                  <a:lnTo>
                    <a:pt x="130" y="637"/>
                  </a:lnTo>
                  <a:lnTo>
                    <a:pt x="144" y="647"/>
                  </a:lnTo>
                  <a:lnTo>
                    <a:pt x="158" y="657"/>
                  </a:lnTo>
                  <a:lnTo>
                    <a:pt x="173" y="667"/>
                  </a:lnTo>
                  <a:lnTo>
                    <a:pt x="188" y="675"/>
                  </a:lnTo>
                  <a:lnTo>
                    <a:pt x="203" y="683"/>
                  </a:lnTo>
                  <a:lnTo>
                    <a:pt x="219" y="690"/>
                  </a:lnTo>
                  <a:lnTo>
                    <a:pt x="235" y="697"/>
                  </a:lnTo>
                  <a:lnTo>
                    <a:pt x="252" y="702"/>
                  </a:lnTo>
                  <a:lnTo>
                    <a:pt x="269" y="707"/>
                  </a:lnTo>
                  <a:lnTo>
                    <a:pt x="286" y="711"/>
                  </a:lnTo>
                  <a:lnTo>
                    <a:pt x="305" y="714"/>
                  </a:lnTo>
                  <a:lnTo>
                    <a:pt x="322" y="716"/>
                  </a:lnTo>
                  <a:lnTo>
                    <a:pt x="340" y="718"/>
                  </a:lnTo>
                  <a:lnTo>
                    <a:pt x="359" y="718"/>
                  </a:lnTo>
                  <a:lnTo>
                    <a:pt x="377" y="718"/>
                  </a:lnTo>
                  <a:lnTo>
                    <a:pt x="396" y="716"/>
                  </a:lnTo>
                  <a:lnTo>
                    <a:pt x="414" y="714"/>
                  </a:lnTo>
                  <a:lnTo>
                    <a:pt x="431" y="711"/>
                  </a:lnTo>
                  <a:lnTo>
                    <a:pt x="448" y="707"/>
                  </a:lnTo>
                  <a:lnTo>
                    <a:pt x="465" y="702"/>
                  </a:lnTo>
                  <a:lnTo>
                    <a:pt x="482" y="697"/>
                  </a:lnTo>
                  <a:lnTo>
                    <a:pt x="498" y="690"/>
                  </a:lnTo>
                  <a:lnTo>
                    <a:pt x="514" y="683"/>
                  </a:lnTo>
                  <a:lnTo>
                    <a:pt x="529" y="675"/>
                  </a:lnTo>
                  <a:lnTo>
                    <a:pt x="544" y="667"/>
                  </a:lnTo>
                  <a:lnTo>
                    <a:pt x="559" y="657"/>
                  </a:lnTo>
                  <a:lnTo>
                    <a:pt x="573" y="647"/>
                  </a:lnTo>
                  <a:lnTo>
                    <a:pt x="587" y="637"/>
                  </a:lnTo>
                  <a:lnTo>
                    <a:pt x="600" y="625"/>
                  </a:lnTo>
                  <a:lnTo>
                    <a:pt x="613" y="613"/>
                  </a:lnTo>
                  <a:lnTo>
                    <a:pt x="625" y="600"/>
                  </a:lnTo>
                  <a:lnTo>
                    <a:pt x="635" y="588"/>
                  </a:lnTo>
                  <a:lnTo>
                    <a:pt x="646" y="575"/>
                  </a:lnTo>
                  <a:lnTo>
                    <a:pt x="657" y="560"/>
                  </a:lnTo>
                  <a:lnTo>
                    <a:pt x="665" y="546"/>
                  </a:lnTo>
                  <a:lnTo>
                    <a:pt x="675" y="531"/>
                  </a:lnTo>
                  <a:lnTo>
                    <a:pt x="682" y="515"/>
                  </a:lnTo>
                  <a:lnTo>
                    <a:pt x="690" y="499"/>
                  </a:lnTo>
                  <a:lnTo>
                    <a:pt x="696" y="483"/>
                  </a:lnTo>
                  <a:lnTo>
                    <a:pt x="702" y="467"/>
                  </a:lnTo>
                  <a:lnTo>
                    <a:pt x="707" y="450"/>
                  </a:lnTo>
                  <a:lnTo>
                    <a:pt x="710" y="431"/>
                  </a:lnTo>
                  <a:lnTo>
                    <a:pt x="713" y="414"/>
                  </a:lnTo>
                  <a:lnTo>
                    <a:pt x="716" y="396"/>
                  </a:lnTo>
                  <a:lnTo>
                    <a:pt x="718" y="378"/>
                  </a:lnTo>
                  <a:lnTo>
                    <a:pt x="718" y="360"/>
                  </a:lnTo>
                  <a:lnTo>
                    <a:pt x="718" y="340"/>
                  </a:lnTo>
                  <a:lnTo>
                    <a:pt x="716" y="322"/>
                  </a:lnTo>
                  <a:lnTo>
                    <a:pt x="713" y="305"/>
                  </a:lnTo>
                  <a:lnTo>
                    <a:pt x="710" y="287"/>
                  </a:lnTo>
                  <a:lnTo>
                    <a:pt x="707" y="270"/>
                  </a:lnTo>
                  <a:lnTo>
                    <a:pt x="702" y="253"/>
                  </a:lnTo>
                  <a:lnTo>
                    <a:pt x="696" y="237"/>
                  </a:lnTo>
                  <a:lnTo>
                    <a:pt x="690" y="220"/>
                  </a:lnTo>
                  <a:lnTo>
                    <a:pt x="682" y="205"/>
                  </a:lnTo>
                  <a:lnTo>
                    <a:pt x="675" y="188"/>
                  </a:lnTo>
                  <a:lnTo>
                    <a:pt x="665" y="174"/>
                  </a:lnTo>
                  <a:lnTo>
                    <a:pt x="657" y="159"/>
                  </a:lnTo>
                  <a:lnTo>
                    <a:pt x="646" y="145"/>
                  </a:lnTo>
                  <a:lnTo>
                    <a:pt x="635" y="132"/>
                  </a:lnTo>
                  <a:lnTo>
                    <a:pt x="625" y="118"/>
                  </a:lnTo>
                  <a:lnTo>
                    <a:pt x="613" y="106"/>
                  </a:lnTo>
                  <a:lnTo>
                    <a:pt x="600" y="94"/>
                  </a:lnTo>
                  <a:lnTo>
                    <a:pt x="587" y="83"/>
                  </a:lnTo>
                  <a:lnTo>
                    <a:pt x="573" y="72"/>
                  </a:lnTo>
                  <a:lnTo>
                    <a:pt x="559" y="62"/>
                  </a:lnTo>
                  <a:lnTo>
                    <a:pt x="544" y="53"/>
                  </a:lnTo>
                  <a:lnTo>
                    <a:pt x="529" y="44"/>
                  </a:lnTo>
                  <a:lnTo>
                    <a:pt x="514" y="36"/>
                  </a:lnTo>
                  <a:lnTo>
                    <a:pt x="498" y="29"/>
                  </a:lnTo>
                  <a:lnTo>
                    <a:pt x="482" y="23"/>
                  </a:lnTo>
                  <a:lnTo>
                    <a:pt x="465" y="16"/>
                  </a:lnTo>
                  <a:lnTo>
                    <a:pt x="448" y="12"/>
                  </a:lnTo>
                  <a:lnTo>
                    <a:pt x="431" y="8"/>
                  </a:lnTo>
                  <a:lnTo>
                    <a:pt x="414" y="4"/>
                  </a:lnTo>
                  <a:lnTo>
                    <a:pt x="396" y="2"/>
                  </a:lnTo>
                  <a:lnTo>
                    <a:pt x="377" y="1"/>
                  </a:lnTo>
                  <a:lnTo>
                    <a:pt x="359"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4197">
              <a:extLst>
                <a:ext uri="{FF2B5EF4-FFF2-40B4-BE49-F238E27FC236}">
                  <a16:creationId xmlns:a16="http://schemas.microsoft.com/office/drawing/2014/main" id="{B19B7F18-3B6E-465C-A21A-40C675E47BB7}"/>
                </a:ext>
              </a:extLst>
            </p:cNvPr>
            <p:cNvSpPr>
              <a:spLocks noEditPoints="1"/>
            </p:cNvSpPr>
            <p:nvPr/>
          </p:nvSpPr>
          <p:spPr bwMode="auto">
            <a:xfrm>
              <a:off x="2983625" y="3048815"/>
              <a:ext cx="585946" cy="537118"/>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53" name="Rectangle 52">
            <a:extLst>
              <a:ext uri="{FF2B5EF4-FFF2-40B4-BE49-F238E27FC236}">
                <a16:creationId xmlns:a16="http://schemas.microsoft.com/office/drawing/2014/main" id="{A6F2075E-6E47-478F-B056-AE9EEE8CE2C6}"/>
              </a:ext>
            </a:extLst>
          </p:cNvPr>
          <p:cNvSpPr/>
          <p:nvPr/>
        </p:nvSpPr>
        <p:spPr>
          <a:xfrm>
            <a:off x="6486067" y="2951333"/>
            <a:ext cx="5378129" cy="1569660"/>
          </a:xfrm>
          <a:prstGeom prst="rect">
            <a:avLst/>
          </a:prstGeom>
        </p:spPr>
        <p:txBody>
          <a:bodyPr wrap="square" anchor="ctr">
            <a:spAutoFit/>
          </a:bodyPr>
          <a:lstStyle/>
          <a:p>
            <a:pPr marL="285750" indent="-285750" algn="just">
              <a:buFont typeface="Arial" panose="020B0604020202020204" pitchFamily="34" charset="0"/>
              <a:buChar char="•"/>
            </a:pPr>
            <a:r>
              <a:rPr lang="en-US" sz="1600" dirty="0">
                <a:solidFill>
                  <a:schemeClr val="tx1">
                    <a:lumMod val="75000"/>
                    <a:lumOff val="25000"/>
                  </a:schemeClr>
                </a:solidFill>
                <a:cs typeface="Segoe UI" panose="020B0502040204020203" pitchFamily="34" charset="0"/>
              </a:rPr>
              <a:t>Confirm work is done as per the requirements</a:t>
            </a:r>
          </a:p>
          <a:p>
            <a:pPr marL="285750" indent="-285750" algn="just">
              <a:buFont typeface="Arial" panose="020B0604020202020204" pitchFamily="34" charset="0"/>
              <a:buChar char="•"/>
            </a:pPr>
            <a:r>
              <a:rPr lang="en-US" sz="1600" dirty="0">
                <a:solidFill>
                  <a:schemeClr val="tx1">
                    <a:lumMod val="75000"/>
                    <a:lumOff val="25000"/>
                  </a:schemeClr>
                </a:solidFill>
                <a:cs typeface="Segoe UI" panose="020B0502040204020203" pitchFamily="34" charset="0"/>
              </a:rPr>
              <a:t>Complete procurement closure</a:t>
            </a:r>
          </a:p>
          <a:p>
            <a:pPr marL="285750" indent="-285750" algn="just">
              <a:buFont typeface="Arial" panose="020B0604020202020204" pitchFamily="34" charset="0"/>
              <a:buChar char="•"/>
            </a:pPr>
            <a:r>
              <a:rPr lang="en-US" sz="1600" dirty="0">
                <a:solidFill>
                  <a:schemeClr val="tx1">
                    <a:lumMod val="75000"/>
                    <a:lumOff val="25000"/>
                  </a:schemeClr>
                </a:solidFill>
                <a:cs typeface="Segoe UI" panose="020B0502040204020203" pitchFamily="34" charset="0"/>
              </a:rPr>
              <a:t>Gain formal acceptance</a:t>
            </a:r>
          </a:p>
          <a:p>
            <a:pPr marL="285750" indent="-285750" algn="just">
              <a:buFont typeface="Arial" panose="020B0604020202020204" pitchFamily="34" charset="0"/>
              <a:buChar char="•"/>
            </a:pPr>
            <a:r>
              <a:rPr lang="en-US" sz="1600" dirty="0">
                <a:solidFill>
                  <a:schemeClr val="tx1">
                    <a:lumMod val="75000"/>
                    <a:lumOff val="25000"/>
                  </a:schemeClr>
                </a:solidFill>
                <a:cs typeface="Segoe UI" panose="020B0502040204020203" pitchFamily="34" charset="0"/>
              </a:rPr>
              <a:t>Complete final performance reporting</a:t>
            </a:r>
          </a:p>
          <a:p>
            <a:pPr marL="285750" indent="-285750" algn="just">
              <a:buFont typeface="Arial" panose="020B0604020202020204" pitchFamily="34" charset="0"/>
              <a:buChar char="•"/>
            </a:pPr>
            <a:r>
              <a:rPr lang="en-US" sz="1600" dirty="0">
                <a:solidFill>
                  <a:schemeClr val="tx1">
                    <a:lumMod val="75000"/>
                    <a:lumOff val="25000"/>
                  </a:schemeClr>
                </a:solidFill>
                <a:cs typeface="Segoe UI" panose="020B0502040204020203" pitchFamily="34" charset="0"/>
              </a:rPr>
              <a:t>Index and archive records</a:t>
            </a:r>
          </a:p>
          <a:p>
            <a:pPr marL="285750" indent="-285750" algn="just">
              <a:buFont typeface="Arial" panose="020B0604020202020204" pitchFamily="34" charset="0"/>
              <a:buChar char="•"/>
            </a:pPr>
            <a:r>
              <a:rPr lang="en-US" sz="1600" dirty="0">
                <a:solidFill>
                  <a:schemeClr val="tx1">
                    <a:lumMod val="75000"/>
                    <a:lumOff val="25000"/>
                  </a:schemeClr>
                </a:solidFill>
                <a:cs typeface="Segoe UI" panose="020B0502040204020203" pitchFamily="34" charset="0"/>
              </a:rPr>
              <a:t>Update lessons learned</a:t>
            </a:r>
          </a:p>
        </p:txBody>
      </p:sp>
      <p:sp>
        <p:nvSpPr>
          <p:cNvPr id="5" name="TextBox 4">
            <a:extLst>
              <a:ext uri="{FF2B5EF4-FFF2-40B4-BE49-F238E27FC236}">
                <a16:creationId xmlns:a16="http://schemas.microsoft.com/office/drawing/2014/main" id="{C2CDD1B9-0951-21FD-E927-4CBE4DB554DA}"/>
              </a:ext>
            </a:extLst>
          </p:cNvPr>
          <p:cNvSpPr txBox="1"/>
          <p:nvPr/>
        </p:nvSpPr>
        <p:spPr>
          <a:xfrm>
            <a:off x="2762263" y="3607112"/>
            <a:ext cx="1499249" cy="430887"/>
          </a:xfrm>
          <a:prstGeom prst="rect">
            <a:avLst/>
          </a:prstGeom>
          <a:noFill/>
        </p:spPr>
        <p:txBody>
          <a:bodyPr wrap="square" lIns="0" tIns="0" rIns="0" bIns="0" rtlCol="0">
            <a:spAutoFit/>
          </a:bodyPr>
          <a:lstStyle/>
          <a:p>
            <a:pPr algn="ctr"/>
            <a:r>
              <a:rPr lang="en-US" sz="1400" b="1" dirty="0">
                <a:solidFill>
                  <a:srgbClr val="FF0000"/>
                </a:solidFill>
              </a:rPr>
              <a:t>Deliverables</a:t>
            </a:r>
          </a:p>
          <a:p>
            <a:pPr algn="ctr"/>
            <a:endParaRPr lang="en-US" sz="1400" dirty="0"/>
          </a:p>
        </p:txBody>
      </p:sp>
      <p:sp>
        <p:nvSpPr>
          <p:cNvPr id="3" name="TextBox 2">
            <a:extLst>
              <a:ext uri="{FF2B5EF4-FFF2-40B4-BE49-F238E27FC236}">
                <a16:creationId xmlns:a16="http://schemas.microsoft.com/office/drawing/2014/main" id="{0008EE16-DA9C-39D3-E95E-A79DD8FFE5DF}"/>
              </a:ext>
            </a:extLst>
          </p:cNvPr>
          <p:cNvSpPr txBox="1"/>
          <p:nvPr/>
        </p:nvSpPr>
        <p:spPr>
          <a:xfrm>
            <a:off x="77360" y="6435791"/>
            <a:ext cx="6376525" cy="323165"/>
          </a:xfrm>
          <a:prstGeom prst="rect">
            <a:avLst/>
          </a:prstGeom>
          <a:noFill/>
        </p:spPr>
        <p:txBody>
          <a:bodyPr wrap="square">
            <a:spAutoFit/>
          </a:bodyPr>
          <a:lstStyle/>
          <a:p>
            <a:r>
              <a:rPr lang="en-US" sz="1500" dirty="0"/>
              <a:t>Project Management - </a:t>
            </a:r>
            <a:r>
              <a:rPr lang="en-US" sz="1500" dirty="0">
                <a:solidFill>
                  <a:srgbClr val="FF0000"/>
                </a:solidFill>
                <a:latin typeface="+mj-lt"/>
                <a:cs typeface="Segoe UI" panose="020B0502040204020203" pitchFamily="34" charset="0"/>
              </a:rPr>
              <a:t>Crime</a:t>
            </a:r>
            <a:r>
              <a:rPr lang="en-US" sz="1500" dirty="0">
                <a:solidFill>
                  <a:schemeClr val="tx1">
                    <a:lumMod val="75000"/>
                    <a:lumOff val="25000"/>
                  </a:schemeClr>
                </a:solidFill>
                <a:latin typeface="+mj-lt"/>
                <a:cs typeface="Segoe UI" panose="020B0502040204020203" pitchFamily="34" charset="0"/>
              </a:rPr>
              <a:t> Rate </a:t>
            </a:r>
            <a:r>
              <a:rPr lang="en-US" sz="1500" dirty="0">
                <a:solidFill>
                  <a:schemeClr val="accent1"/>
                </a:solidFill>
                <a:latin typeface="+mj-lt"/>
                <a:cs typeface="Segoe UI" panose="020B0502040204020203" pitchFamily="34" charset="0"/>
              </a:rPr>
              <a:t>Analysis</a:t>
            </a:r>
            <a:r>
              <a:rPr lang="en-US" sz="1500" dirty="0">
                <a:solidFill>
                  <a:schemeClr val="tx1">
                    <a:lumMod val="75000"/>
                    <a:lumOff val="25000"/>
                  </a:schemeClr>
                </a:solidFill>
                <a:latin typeface="+mj-lt"/>
                <a:cs typeface="Segoe UI" panose="020B0502040204020203" pitchFamily="34" charset="0"/>
              </a:rPr>
              <a:t> in Toronto, Canada</a:t>
            </a:r>
          </a:p>
        </p:txBody>
      </p:sp>
    </p:spTree>
    <p:extLst>
      <p:ext uri="{BB962C8B-B14F-4D97-AF65-F5344CB8AC3E}">
        <p14:creationId xmlns:p14="http://schemas.microsoft.com/office/powerpoint/2010/main" val="3190287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09C8A9-A9A7-486C-8FEE-CC6EEF431D97}"/>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b="15805"/>
          <a:stretch/>
        </p:blipFill>
        <p:spPr>
          <a:xfrm>
            <a:off x="-12998" y="0"/>
            <a:ext cx="12217996" cy="6858000"/>
          </a:xfrm>
          <a:prstGeom prst="rect">
            <a:avLst/>
          </a:prstGeom>
        </p:spPr>
      </p:pic>
      <p:sp>
        <p:nvSpPr>
          <p:cNvPr id="3" name="Rectangle 2">
            <a:extLst>
              <a:ext uri="{FF2B5EF4-FFF2-40B4-BE49-F238E27FC236}">
                <a16:creationId xmlns:a16="http://schemas.microsoft.com/office/drawing/2014/main" id="{2927FB39-C6B8-4784-A6B3-64AAA12F31AD}"/>
              </a:ext>
            </a:extLst>
          </p:cNvPr>
          <p:cNvSpPr/>
          <p:nvPr/>
        </p:nvSpPr>
        <p:spPr>
          <a:xfrm>
            <a:off x="-6499" y="1104900"/>
            <a:ext cx="12204998" cy="464185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5AA21CF-55DB-44FF-895E-D7E0EDF82E68}"/>
              </a:ext>
            </a:extLst>
          </p:cNvPr>
          <p:cNvSpPr txBox="1">
            <a:spLocks/>
          </p:cNvSpPr>
          <p:nvPr/>
        </p:nvSpPr>
        <p:spPr>
          <a:xfrm>
            <a:off x="1498600" y="2813447"/>
            <a:ext cx="9194800" cy="1231106"/>
          </a:xfrm>
          <a:prstGeom prst="rect">
            <a:avLst/>
          </a:prstGeom>
        </p:spPr>
        <p:txBody>
          <a:bodyPr wrap="square" lIns="0" tIns="0" rIns="0" bIns="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8000" i="0" u="none" strike="noStrike" kern="1200" cap="none" spc="0" normalizeH="0" baseline="0" noProof="0" dirty="0">
                <a:ln>
                  <a:noFill/>
                </a:ln>
                <a:solidFill>
                  <a:schemeClr val="tx1">
                    <a:lumMod val="75000"/>
                    <a:lumOff val="25000"/>
                  </a:schemeClr>
                </a:solidFill>
                <a:effectLst/>
                <a:uLnTx/>
                <a:uFillTx/>
                <a:ea typeface="Segoe UI" panose="020B0502040204020203" pitchFamily="34" charset="0"/>
                <a:cs typeface="Calibri" panose="020F0502020204030204" pitchFamily="34" charset="0"/>
              </a:rPr>
              <a:t>Thank You</a:t>
            </a:r>
          </a:p>
        </p:txBody>
      </p:sp>
      <p:sp>
        <p:nvSpPr>
          <p:cNvPr id="5" name="Rectangle 4">
            <a:extLst>
              <a:ext uri="{FF2B5EF4-FFF2-40B4-BE49-F238E27FC236}">
                <a16:creationId xmlns:a16="http://schemas.microsoft.com/office/drawing/2014/main" id="{39866887-D177-4EB2-B062-553A262EB830}"/>
              </a:ext>
            </a:extLst>
          </p:cNvPr>
          <p:cNvSpPr/>
          <p:nvPr/>
        </p:nvSpPr>
        <p:spPr>
          <a:xfrm>
            <a:off x="304800" y="596901"/>
            <a:ext cx="11582400" cy="5664200"/>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276D3F2-1F54-6AA6-33DC-F6A7CF6F72C2}"/>
              </a:ext>
            </a:extLst>
          </p:cNvPr>
          <p:cNvSpPr txBox="1"/>
          <p:nvPr/>
        </p:nvSpPr>
        <p:spPr>
          <a:xfrm>
            <a:off x="445420" y="5256847"/>
            <a:ext cx="6376525" cy="323165"/>
          </a:xfrm>
          <a:prstGeom prst="rect">
            <a:avLst/>
          </a:prstGeom>
          <a:noFill/>
        </p:spPr>
        <p:txBody>
          <a:bodyPr wrap="square">
            <a:spAutoFit/>
          </a:bodyPr>
          <a:lstStyle/>
          <a:p>
            <a:r>
              <a:rPr lang="en-US" sz="1500" dirty="0"/>
              <a:t>Project Management - </a:t>
            </a:r>
            <a:r>
              <a:rPr lang="en-US" sz="1500" dirty="0">
                <a:solidFill>
                  <a:srgbClr val="FF0000"/>
                </a:solidFill>
                <a:latin typeface="+mj-lt"/>
                <a:cs typeface="Segoe UI" panose="020B0502040204020203" pitchFamily="34" charset="0"/>
              </a:rPr>
              <a:t>Crime</a:t>
            </a:r>
            <a:r>
              <a:rPr lang="en-US" sz="1500" dirty="0">
                <a:solidFill>
                  <a:schemeClr val="tx1">
                    <a:lumMod val="75000"/>
                    <a:lumOff val="25000"/>
                  </a:schemeClr>
                </a:solidFill>
                <a:latin typeface="+mj-lt"/>
                <a:cs typeface="Segoe UI" panose="020B0502040204020203" pitchFamily="34" charset="0"/>
              </a:rPr>
              <a:t> Rate </a:t>
            </a:r>
            <a:r>
              <a:rPr lang="en-US" sz="1500" dirty="0">
                <a:solidFill>
                  <a:schemeClr val="accent1"/>
                </a:solidFill>
                <a:latin typeface="+mj-lt"/>
                <a:cs typeface="Segoe UI" panose="020B0502040204020203" pitchFamily="34" charset="0"/>
              </a:rPr>
              <a:t>Analysis</a:t>
            </a:r>
            <a:r>
              <a:rPr lang="en-US" sz="1500" dirty="0">
                <a:solidFill>
                  <a:schemeClr val="tx1">
                    <a:lumMod val="75000"/>
                    <a:lumOff val="25000"/>
                  </a:schemeClr>
                </a:solidFill>
                <a:latin typeface="+mj-lt"/>
                <a:cs typeface="Segoe UI" panose="020B0502040204020203" pitchFamily="34" charset="0"/>
              </a:rPr>
              <a:t> in Toronto, Canada</a:t>
            </a:r>
          </a:p>
        </p:txBody>
      </p:sp>
      <p:sp>
        <p:nvSpPr>
          <p:cNvPr id="8" name="TextBox 7">
            <a:extLst>
              <a:ext uri="{FF2B5EF4-FFF2-40B4-BE49-F238E27FC236}">
                <a16:creationId xmlns:a16="http://schemas.microsoft.com/office/drawing/2014/main" id="{C82440C6-335A-004C-F600-6E36CD99A9CC}"/>
              </a:ext>
            </a:extLst>
          </p:cNvPr>
          <p:cNvSpPr txBox="1"/>
          <p:nvPr/>
        </p:nvSpPr>
        <p:spPr>
          <a:xfrm>
            <a:off x="6395010" y="4273510"/>
            <a:ext cx="5210394" cy="430887"/>
          </a:xfrm>
          <a:prstGeom prst="rect">
            <a:avLst/>
          </a:prstGeom>
          <a:noFill/>
        </p:spPr>
        <p:txBody>
          <a:bodyPr wrap="square" lIns="0" tIns="0" rIns="0" bIns="0" rtlCol="0">
            <a:spAutoFit/>
          </a:bodyPr>
          <a:lstStyle/>
          <a:p>
            <a:r>
              <a:rPr lang="en-US" sz="2800" b="1" dirty="0">
                <a:latin typeface="+mj-lt"/>
                <a:cs typeface="Segoe UI" panose="020B0502040204020203" pitchFamily="34" charset="0"/>
              </a:rPr>
              <a:t>Group #3 – DAB301-23F-001</a:t>
            </a:r>
            <a:endParaRPr lang="id-ID" sz="2800" b="1" dirty="0">
              <a:latin typeface="+mj-lt"/>
              <a:cs typeface="Segoe UI" panose="020B0502040204020203" pitchFamily="34" charset="0"/>
            </a:endParaRPr>
          </a:p>
        </p:txBody>
      </p:sp>
    </p:spTree>
    <p:extLst>
      <p:ext uri="{BB962C8B-B14F-4D97-AF65-F5344CB8AC3E}">
        <p14:creationId xmlns:p14="http://schemas.microsoft.com/office/powerpoint/2010/main" val="79230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DFF9D8D-381E-4AB5-A05F-86D86CF2A953}"/>
              </a:ext>
            </a:extLst>
          </p:cNvPr>
          <p:cNvSpPr/>
          <p:nvPr/>
        </p:nvSpPr>
        <p:spPr>
          <a:xfrm>
            <a:off x="-145143" y="632389"/>
            <a:ext cx="12482286" cy="6089086"/>
          </a:xfrm>
          <a:custGeom>
            <a:avLst/>
            <a:gdLst>
              <a:gd name="connsiteX0" fmla="*/ 0 w 11582400"/>
              <a:gd name="connsiteY0" fmla="*/ 0 h 6073775"/>
              <a:gd name="connsiteX1" fmla="*/ 11582400 w 11582400"/>
              <a:gd name="connsiteY1" fmla="*/ 0 h 6073775"/>
              <a:gd name="connsiteX2" fmla="*/ 11582400 w 11582400"/>
              <a:gd name="connsiteY2" fmla="*/ 6073775 h 6073775"/>
              <a:gd name="connsiteX3" fmla="*/ 0 w 11582400"/>
              <a:gd name="connsiteY3" fmla="*/ 6073775 h 6073775"/>
              <a:gd name="connsiteX4" fmla="*/ 0 w 11582400"/>
              <a:gd name="connsiteY4" fmla="*/ 0 h 6073775"/>
              <a:gd name="connsiteX0" fmla="*/ 0 w 11582400"/>
              <a:gd name="connsiteY0" fmla="*/ 6765 h 6080540"/>
              <a:gd name="connsiteX1" fmla="*/ 8309361 w 11582400"/>
              <a:gd name="connsiteY1" fmla="*/ 0 h 6080540"/>
              <a:gd name="connsiteX2" fmla="*/ 11582400 w 11582400"/>
              <a:gd name="connsiteY2" fmla="*/ 6765 h 6080540"/>
              <a:gd name="connsiteX3" fmla="*/ 11582400 w 11582400"/>
              <a:gd name="connsiteY3" fmla="*/ 6080540 h 6080540"/>
              <a:gd name="connsiteX4" fmla="*/ 0 w 11582400"/>
              <a:gd name="connsiteY4" fmla="*/ 6080540 h 6080540"/>
              <a:gd name="connsiteX5" fmla="*/ 0 w 11582400"/>
              <a:gd name="connsiteY5" fmla="*/ 6765 h 6080540"/>
              <a:gd name="connsiteX0" fmla="*/ 0 w 11582400"/>
              <a:gd name="connsiteY0" fmla="*/ 15311 h 6089086"/>
              <a:gd name="connsiteX1" fmla="*/ 3267342 w 11582400"/>
              <a:gd name="connsiteY1" fmla="*/ 0 h 6089086"/>
              <a:gd name="connsiteX2" fmla="*/ 8309361 w 11582400"/>
              <a:gd name="connsiteY2" fmla="*/ 8546 h 6089086"/>
              <a:gd name="connsiteX3" fmla="*/ 11582400 w 11582400"/>
              <a:gd name="connsiteY3" fmla="*/ 15311 h 6089086"/>
              <a:gd name="connsiteX4" fmla="*/ 11582400 w 11582400"/>
              <a:gd name="connsiteY4" fmla="*/ 6089086 h 6089086"/>
              <a:gd name="connsiteX5" fmla="*/ 0 w 11582400"/>
              <a:gd name="connsiteY5" fmla="*/ 6089086 h 6089086"/>
              <a:gd name="connsiteX6" fmla="*/ 0 w 11582400"/>
              <a:gd name="connsiteY6" fmla="*/ 15311 h 6089086"/>
              <a:gd name="connsiteX0" fmla="*/ 0 w 11582400"/>
              <a:gd name="connsiteY0" fmla="*/ 23857 h 6097632"/>
              <a:gd name="connsiteX1" fmla="*/ 3267342 w 11582400"/>
              <a:gd name="connsiteY1" fmla="*/ 8546 h 6097632"/>
              <a:gd name="connsiteX2" fmla="*/ 5386699 w 11582400"/>
              <a:gd name="connsiteY2" fmla="*/ 0 h 6097632"/>
              <a:gd name="connsiteX3" fmla="*/ 8309361 w 11582400"/>
              <a:gd name="connsiteY3" fmla="*/ 17092 h 6097632"/>
              <a:gd name="connsiteX4" fmla="*/ 11582400 w 11582400"/>
              <a:gd name="connsiteY4" fmla="*/ 23857 h 6097632"/>
              <a:gd name="connsiteX5" fmla="*/ 11582400 w 11582400"/>
              <a:gd name="connsiteY5" fmla="*/ 6097632 h 6097632"/>
              <a:gd name="connsiteX6" fmla="*/ 0 w 11582400"/>
              <a:gd name="connsiteY6" fmla="*/ 6097632 h 6097632"/>
              <a:gd name="connsiteX7" fmla="*/ 0 w 11582400"/>
              <a:gd name="connsiteY7" fmla="*/ 23857 h 6097632"/>
              <a:gd name="connsiteX0" fmla="*/ 5386699 w 11582400"/>
              <a:gd name="connsiteY0" fmla="*/ 0 h 6097632"/>
              <a:gd name="connsiteX1" fmla="*/ 8309361 w 11582400"/>
              <a:gd name="connsiteY1" fmla="*/ 17092 h 6097632"/>
              <a:gd name="connsiteX2" fmla="*/ 11582400 w 11582400"/>
              <a:gd name="connsiteY2" fmla="*/ 23857 h 6097632"/>
              <a:gd name="connsiteX3" fmla="*/ 11582400 w 11582400"/>
              <a:gd name="connsiteY3" fmla="*/ 6097632 h 6097632"/>
              <a:gd name="connsiteX4" fmla="*/ 0 w 11582400"/>
              <a:gd name="connsiteY4" fmla="*/ 6097632 h 6097632"/>
              <a:gd name="connsiteX5" fmla="*/ 0 w 11582400"/>
              <a:gd name="connsiteY5" fmla="*/ 23857 h 6097632"/>
              <a:gd name="connsiteX6" fmla="*/ 3267342 w 11582400"/>
              <a:gd name="connsiteY6" fmla="*/ 8546 h 6097632"/>
              <a:gd name="connsiteX7" fmla="*/ 5478139 w 11582400"/>
              <a:gd name="connsiteY7" fmla="*/ 91440 h 6097632"/>
              <a:gd name="connsiteX0" fmla="*/ 8309361 w 11582400"/>
              <a:gd name="connsiteY0" fmla="*/ 8616 h 6089156"/>
              <a:gd name="connsiteX1" fmla="*/ 11582400 w 11582400"/>
              <a:gd name="connsiteY1" fmla="*/ 15381 h 6089156"/>
              <a:gd name="connsiteX2" fmla="*/ 11582400 w 11582400"/>
              <a:gd name="connsiteY2" fmla="*/ 6089156 h 6089156"/>
              <a:gd name="connsiteX3" fmla="*/ 0 w 11582400"/>
              <a:gd name="connsiteY3" fmla="*/ 6089156 h 6089156"/>
              <a:gd name="connsiteX4" fmla="*/ 0 w 11582400"/>
              <a:gd name="connsiteY4" fmla="*/ 15381 h 6089156"/>
              <a:gd name="connsiteX5" fmla="*/ 3267342 w 11582400"/>
              <a:gd name="connsiteY5" fmla="*/ 70 h 6089156"/>
              <a:gd name="connsiteX6" fmla="*/ 5478139 w 11582400"/>
              <a:gd name="connsiteY6" fmla="*/ 82964 h 608915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 name="connsiteX0" fmla="*/ 8309361 w 11582400"/>
              <a:gd name="connsiteY0" fmla="*/ 8546 h 6089086"/>
              <a:gd name="connsiteX1" fmla="*/ 11582400 w 11582400"/>
              <a:gd name="connsiteY1" fmla="*/ 15311 h 6089086"/>
              <a:gd name="connsiteX2" fmla="*/ 11582400 w 11582400"/>
              <a:gd name="connsiteY2" fmla="*/ 2923611 h 6089086"/>
              <a:gd name="connsiteX3" fmla="*/ 11582400 w 11582400"/>
              <a:gd name="connsiteY3" fmla="*/ 6089086 h 6089086"/>
              <a:gd name="connsiteX4" fmla="*/ 0 w 11582400"/>
              <a:gd name="connsiteY4" fmla="*/ 6089086 h 6089086"/>
              <a:gd name="connsiteX5" fmla="*/ 0 w 11582400"/>
              <a:gd name="connsiteY5" fmla="*/ 15311 h 6089086"/>
              <a:gd name="connsiteX6" fmla="*/ 3267342 w 11582400"/>
              <a:gd name="connsiteY6" fmla="*/ 0 h 608908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82400" h="6089086">
                <a:moveTo>
                  <a:pt x="8309361" y="8546"/>
                </a:moveTo>
                <a:lnTo>
                  <a:pt x="11582400" y="15311"/>
                </a:lnTo>
                <a:lnTo>
                  <a:pt x="11582400" y="6089086"/>
                </a:lnTo>
                <a:lnTo>
                  <a:pt x="0" y="6089086"/>
                </a:lnTo>
                <a:lnTo>
                  <a:pt x="0" y="15311"/>
                </a:lnTo>
                <a:lnTo>
                  <a:pt x="3267342" y="0"/>
                </a:lnTo>
              </a:path>
            </a:pathLst>
          </a:custGeom>
          <a:noFill/>
          <a:ln w="6350">
            <a:solidFill>
              <a:schemeClr val="accent2"/>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094B0E2-52F1-47A9-B0CD-64F57F5DE476}"/>
              </a:ext>
            </a:extLst>
          </p:cNvPr>
          <p:cNvSpPr txBox="1"/>
          <p:nvPr/>
        </p:nvSpPr>
        <p:spPr>
          <a:xfrm>
            <a:off x="190500" y="241300"/>
            <a:ext cx="11811000" cy="800219"/>
          </a:xfrm>
          <a:prstGeom prst="rect">
            <a:avLst/>
          </a:prstGeom>
          <a:noFill/>
        </p:spPr>
        <p:txBody>
          <a:bodyPr wrap="square" lIns="0" tIns="0" rIns="0" bIns="0" rtlCol="0">
            <a:spAutoFit/>
          </a:bodyPr>
          <a:lstStyle/>
          <a:p>
            <a:pPr algn="ctr"/>
            <a:r>
              <a:rPr lang="en-US" sz="3200" b="1" dirty="0">
                <a:solidFill>
                  <a:schemeClr val="tx1">
                    <a:lumMod val="75000"/>
                    <a:lumOff val="25000"/>
                  </a:schemeClr>
                </a:solidFill>
                <a:latin typeface="+mj-lt"/>
                <a:cs typeface="Segoe UI" panose="020B0502040204020203" pitchFamily="34" charset="0"/>
              </a:rPr>
              <a:t>Project Management</a:t>
            </a:r>
          </a:p>
          <a:p>
            <a:pPr algn="ctr"/>
            <a:r>
              <a:rPr lang="en-US" sz="2000" dirty="0">
                <a:solidFill>
                  <a:schemeClr val="tx1">
                    <a:lumMod val="75000"/>
                    <a:lumOff val="25000"/>
                  </a:schemeClr>
                </a:solidFill>
                <a:latin typeface="+mj-lt"/>
                <a:cs typeface="Segoe UI" panose="020B0502040204020203" pitchFamily="34" charset="0"/>
              </a:rPr>
              <a:t>Group #3 – Team members</a:t>
            </a:r>
            <a:endParaRPr lang="id-ID" sz="2000" dirty="0">
              <a:solidFill>
                <a:schemeClr val="tx1">
                  <a:lumMod val="75000"/>
                  <a:lumOff val="25000"/>
                </a:schemeClr>
              </a:solidFill>
              <a:latin typeface="+mj-lt"/>
              <a:cs typeface="Segoe UI" panose="020B0502040204020203" pitchFamily="34" charset="0"/>
            </a:endParaRPr>
          </a:p>
        </p:txBody>
      </p:sp>
      <p:sp>
        <p:nvSpPr>
          <p:cNvPr id="4" name="Slide Number Placeholder 3">
            <a:extLst>
              <a:ext uri="{FF2B5EF4-FFF2-40B4-BE49-F238E27FC236}">
                <a16:creationId xmlns:a16="http://schemas.microsoft.com/office/drawing/2014/main" id="{428A193C-DE62-45B9-BC6C-339547738B14}"/>
              </a:ext>
            </a:extLst>
          </p:cNvPr>
          <p:cNvSpPr>
            <a:spLocks noGrp="1"/>
          </p:cNvSpPr>
          <p:nvPr>
            <p:ph type="sldNum" sz="quarter" idx="12"/>
          </p:nvPr>
        </p:nvSpPr>
        <p:spPr/>
        <p:txBody>
          <a:bodyPr/>
          <a:lstStyle/>
          <a:p>
            <a:fld id="{13EFC3F0-C584-483B-B1FE-52BE924CB19D}" type="slidenum">
              <a:rPr lang="en-US" sz="1000" smtClean="0"/>
              <a:t>2</a:t>
            </a:fld>
            <a:endParaRPr lang="en-US" sz="1000"/>
          </a:p>
        </p:txBody>
      </p:sp>
      <p:sp>
        <p:nvSpPr>
          <p:cNvPr id="53" name="Rectangle 52">
            <a:extLst>
              <a:ext uri="{FF2B5EF4-FFF2-40B4-BE49-F238E27FC236}">
                <a16:creationId xmlns:a16="http://schemas.microsoft.com/office/drawing/2014/main" id="{A6F2075E-6E47-478F-B056-AE9EEE8CE2C6}"/>
              </a:ext>
            </a:extLst>
          </p:cNvPr>
          <p:cNvSpPr/>
          <p:nvPr/>
        </p:nvSpPr>
        <p:spPr>
          <a:xfrm>
            <a:off x="434662" y="4875325"/>
            <a:ext cx="2394104" cy="584775"/>
          </a:xfrm>
          <a:prstGeom prst="rect">
            <a:avLst/>
          </a:prstGeom>
        </p:spPr>
        <p:txBody>
          <a:bodyPr wrap="square" anchor="ctr">
            <a:spAutoFit/>
          </a:bodyPr>
          <a:lstStyle/>
          <a:p>
            <a:pPr algn="ctr"/>
            <a:r>
              <a:rPr lang="en-US" sz="1600" dirty="0" err="1">
                <a:solidFill>
                  <a:schemeClr val="tx1">
                    <a:lumMod val="75000"/>
                    <a:lumOff val="25000"/>
                  </a:schemeClr>
                </a:solidFill>
                <a:cs typeface="Segoe UI" panose="020B0502040204020203" pitchFamily="34" charset="0"/>
              </a:rPr>
              <a:t>Srilakshmi</a:t>
            </a:r>
            <a:r>
              <a:rPr lang="en-US" sz="1600" dirty="0">
                <a:solidFill>
                  <a:schemeClr val="tx1">
                    <a:lumMod val="75000"/>
                    <a:lumOff val="25000"/>
                  </a:schemeClr>
                </a:solidFill>
                <a:cs typeface="Segoe UI" panose="020B0502040204020203" pitchFamily="34" charset="0"/>
              </a:rPr>
              <a:t> </a:t>
            </a:r>
            <a:r>
              <a:rPr lang="en-US" sz="1600" dirty="0" err="1">
                <a:solidFill>
                  <a:schemeClr val="tx1">
                    <a:lumMod val="75000"/>
                    <a:lumOff val="25000"/>
                  </a:schemeClr>
                </a:solidFill>
                <a:cs typeface="Segoe UI" panose="020B0502040204020203" pitchFamily="34" charset="0"/>
              </a:rPr>
              <a:t>Gummadidala</a:t>
            </a:r>
            <a:endParaRPr lang="en-US" sz="1600" dirty="0">
              <a:solidFill>
                <a:schemeClr val="tx1">
                  <a:lumMod val="75000"/>
                  <a:lumOff val="25000"/>
                </a:schemeClr>
              </a:solidFill>
              <a:cs typeface="Segoe UI" panose="020B0502040204020203" pitchFamily="34" charset="0"/>
            </a:endParaRPr>
          </a:p>
        </p:txBody>
      </p:sp>
      <p:pic>
        <p:nvPicPr>
          <p:cNvPr id="8" name="Picture 7">
            <a:extLst>
              <a:ext uri="{FF2B5EF4-FFF2-40B4-BE49-F238E27FC236}">
                <a16:creationId xmlns:a16="http://schemas.microsoft.com/office/drawing/2014/main" id="{02136B4E-581E-3733-4741-AD71FAFA57F7}"/>
              </a:ext>
            </a:extLst>
          </p:cNvPr>
          <p:cNvPicPr>
            <a:picLocks noChangeAspect="1"/>
          </p:cNvPicPr>
          <p:nvPr/>
        </p:nvPicPr>
        <p:blipFill>
          <a:blip r:embed="rId3"/>
          <a:stretch>
            <a:fillRect/>
          </a:stretch>
        </p:blipFill>
        <p:spPr>
          <a:xfrm>
            <a:off x="608042" y="2186657"/>
            <a:ext cx="2111171" cy="2484686"/>
          </a:xfrm>
          <a:prstGeom prst="rect">
            <a:avLst/>
          </a:prstGeom>
        </p:spPr>
      </p:pic>
      <p:pic>
        <p:nvPicPr>
          <p:cNvPr id="10" name="Picture 9">
            <a:extLst>
              <a:ext uri="{FF2B5EF4-FFF2-40B4-BE49-F238E27FC236}">
                <a16:creationId xmlns:a16="http://schemas.microsoft.com/office/drawing/2014/main" id="{6556545A-EA63-5300-C245-5AAC996D6586}"/>
              </a:ext>
            </a:extLst>
          </p:cNvPr>
          <p:cNvPicPr>
            <a:picLocks noChangeAspect="1"/>
          </p:cNvPicPr>
          <p:nvPr/>
        </p:nvPicPr>
        <p:blipFill>
          <a:blip r:embed="rId4"/>
          <a:stretch>
            <a:fillRect/>
          </a:stretch>
        </p:blipFill>
        <p:spPr>
          <a:xfrm>
            <a:off x="6310476" y="1733747"/>
            <a:ext cx="2570037" cy="2933478"/>
          </a:xfrm>
          <a:prstGeom prst="rect">
            <a:avLst/>
          </a:prstGeom>
        </p:spPr>
      </p:pic>
      <p:pic>
        <p:nvPicPr>
          <p:cNvPr id="12" name="Picture 11">
            <a:extLst>
              <a:ext uri="{FF2B5EF4-FFF2-40B4-BE49-F238E27FC236}">
                <a16:creationId xmlns:a16="http://schemas.microsoft.com/office/drawing/2014/main" id="{48345B25-0A2E-85D6-4771-5B814B8F63BA}"/>
              </a:ext>
            </a:extLst>
          </p:cNvPr>
          <p:cNvPicPr>
            <a:picLocks noChangeAspect="1"/>
          </p:cNvPicPr>
          <p:nvPr/>
        </p:nvPicPr>
        <p:blipFill>
          <a:blip r:embed="rId5"/>
          <a:stretch>
            <a:fillRect/>
          </a:stretch>
        </p:blipFill>
        <p:spPr>
          <a:xfrm>
            <a:off x="3184072" y="1733747"/>
            <a:ext cx="2661545" cy="2937596"/>
          </a:xfrm>
          <a:prstGeom prst="rect">
            <a:avLst/>
          </a:prstGeom>
        </p:spPr>
      </p:pic>
      <p:pic>
        <p:nvPicPr>
          <p:cNvPr id="14" name="Picture 13">
            <a:extLst>
              <a:ext uri="{FF2B5EF4-FFF2-40B4-BE49-F238E27FC236}">
                <a16:creationId xmlns:a16="http://schemas.microsoft.com/office/drawing/2014/main" id="{5CB0FEA8-B6FA-05CB-A457-E88A43131BFA}"/>
              </a:ext>
            </a:extLst>
          </p:cNvPr>
          <p:cNvPicPr>
            <a:picLocks noChangeAspect="1"/>
          </p:cNvPicPr>
          <p:nvPr/>
        </p:nvPicPr>
        <p:blipFill>
          <a:blip r:embed="rId6"/>
          <a:stretch>
            <a:fillRect/>
          </a:stretch>
        </p:blipFill>
        <p:spPr>
          <a:xfrm>
            <a:off x="9403554" y="2141911"/>
            <a:ext cx="2169265" cy="2525314"/>
          </a:xfrm>
          <a:prstGeom prst="rect">
            <a:avLst/>
          </a:prstGeom>
        </p:spPr>
      </p:pic>
      <p:sp>
        <p:nvSpPr>
          <p:cNvPr id="15" name="Rectangle 14">
            <a:extLst>
              <a:ext uri="{FF2B5EF4-FFF2-40B4-BE49-F238E27FC236}">
                <a16:creationId xmlns:a16="http://schemas.microsoft.com/office/drawing/2014/main" id="{4F5F95D9-560C-24EC-D148-C805AB644AB6}"/>
              </a:ext>
            </a:extLst>
          </p:cNvPr>
          <p:cNvSpPr/>
          <p:nvPr/>
        </p:nvSpPr>
        <p:spPr>
          <a:xfrm>
            <a:off x="3212052" y="4875326"/>
            <a:ext cx="2559864" cy="584775"/>
          </a:xfrm>
          <a:prstGeom prst="rect">
            <a:avLst/>
          </a:prstGeom>
        </p:spPr>
        <p:txBody>
          <a:bodyPr wrap="square" anchor="ctr">
            <a:spAutoFit/>
          </a:bodyPr>
          <a:lstStyle/>
          <a:p>
            <a:pPr algn="ctr"/>
            <a:r>
              <a:rPr lang="en-US" sz="1600" dirty="0">
                <a:solidFill>
                  <a:schemeClr val="tx1">
                    <a:lumMod val="75000"/>
                    <a:lumOff val="25000"/>
                  </a:schemeClr>
                </a:solidFill>
                <a:cs typeface="Segoe UI" panose="020B0502040204020203" pitchFamily="34" charset="0"/>
              </a:rPr>
              <a:t>Vinod </a:t>
            </a:r>
            <a:r>
              <a:rPr lang="en-US" sz="1600" dirty="0" err="1">
                <a:solidFill>
                  <a:schemeClr val="tx1">
                    <a:lumMod val="75000"/>
                    <a:lumOff val="25000"/>
                  </a:schemeClr>
                </a:solidFill>
                <a:cs typeface="Segoe UI" panose="020B0502040204020203" pitchFamily="34" charset="0"/>
              </a:rPr>
              <a:t>Soloman</a:t>
            </a:r>
            <a:r>
              <a:rPr lang="en-US" sz="1600" dirty="0">
                <a:solidFill>
                  <a:schemeClr val="tx1">
                    <a:lumMod val="75000"/>
                    <a:lumOff val="25000"/>
                  </a:schemeClr>
                </a:solidFill>
                <a:cs typeface="Segoe UI" panose="020B0502040204020203" pitchFamily="34" charset="0"/>
              </a:rPr>
              <a:t> </a:t>
            </a:r>
            <a:r>
              <a:rPr lang="en-US" sz="1600" dirty="0" err="1">
                <a:solidFill>
                  <a:schemeClr val="tx1">
                    <a:lumMod val="75000"/>
                    <a:lumOff val="25000"/>
                  </a:schemeClr>
                </a:solidFill>
                <a:cs typeface="Segoe UI" panose="020B0502040204020203" pitchFamily="34" charset="0"/>
              </a:rPr>
              <a:t>Santhakumar</a:t>
            </a:r>
            <a:endParaRPr lang="en-US" sz="1600" dirty="0">
              <a:solidFill>
                <a:schemeClr val="tx1">
                  <a:lumMod val="75000"/>
                  <a:lumOff val="25000"/>
                </a:schemeClr>
              </a:solidFill>
              <a:cs typeface="Segoe UI" panose="020B0502040204020203" pitchFamily="34" charset="0"/>
            </a:endParaRPr>
          </a:p>
        </p:txBody>
      </p:sp>
      <p:sp>
        <p:nvSpPr>
          <p:cNvPr id="16" name="Rectangle 15">
            <a:extLst>
              <a:ext uri="{FF2B5EF4-FFF2-40B4-BE49-F238E27FC236}">
                <a16:creationId xmlns:a16="http://schemas.microsoft.com/office/drawing/2014/main" id="{C7DAE862-F75B-46E7-1FE7-3B90533A8DC5}"/>
              </a:ext>
            </a:extLst>
          </p:cNvPr>
          <p:cNvSpPr/>
          <p:nvPr/>
        </p:nvSpPr>
        <p:spPr>
          <a:xfrm>
            <a:off x="6681966" y="4875326"/>
            <a:ext cx="1827056" cy="338554"/>
          </a:xfrm>
          <a:prstGeom prst="rect">
            <a:avLst/>
          </a:prstGeom>
        </p:spPr>
        <p:txBody>
          <a:bodyPr wrap="square" anchor="ctr">
            <a:spAutoFit/>
          </a:bodyPr>
          <a:lstStyle/>
          <a:p>
            <a:pPr algn="ctr"/>
            <a:r>
              <a:rPr lang="en-US" sz="1600" dirty="0" err="1">
                <a:solidFill>
                  <a:schemeClr val="tx1">
                    <a:lumMod val="75000"/>
                    <a:lumOff val="25000"/>
                  </a:schemeClr>
                </a:solidFill>
                <a:cs typeface="Segoe UI" panose="020B0502040204020203" pitchFamily="34" charset="0"/>
              </a:rPr>
              <a:t>Tehsin</a:t>
            </a:r>
            <a:r>
              <a:rPr lang="en-US" sz="1600" dirty="0">
                <a:solidFill>
                  <a:schemeClr val="tx1">
                    <a:lumMod val="75000"/>
                    <a:lumOff val="25000"/>
                  </a:schemeClr>
                </a:solidFill>
                <a:cs typeface="Segoe UI" panose="020B0502040204020203" pitchFamily="34" charset="0"/>
              </a:rPr>
              <a:t> Shaikh</a:t>
            </a:r>
          </a:p>
        </p:txBody>
      </p:sp>
      <p:sp>
        <p:nvSpPr>
          <p:cNvPr id="17" name="Rectangle 16">
            <a:extLst>
              <a:ext uri="{FF2B5EF4-FFF2-40B4-BE49-F238E27FC236}">
                <a16:creationId xmlns:a16="http://schemas.microsoft.com/office/drawing/2014/main" id="{51101CDA-F0E7-015E-FE1B-831CA6EB3031}"/>
              </a:ext>
            </a:extLst>
          </p:cNvPr>
          <p:cNvSpPr/>
          <p:nvPr/>
        </p:nvSpPr>
        <p:spPr>
          <a:xfrm>
            <a:off x="9337964" y="4889037"/>
            <a:ext cx="2419374" cy="338554"/>
          </a:xfrm>
          <a:prstGeom prst="rect">
            <a:avLst/>
          </a:prstGeom>
        </p:spPr>
        <p:txBody>
          <a:bodyPr wrap="square" anchor="ctr">
            <a:spAutoFit/>
          </a:bodyPr>
          <a:lstStyle/>
          <a:p>
            <a:pPr algn="ctr"/>
            <a:r>
              <a:rPr lang="en-US" sz="1600" dirty="0">
                <a:solidFill>
                  <a:schemeClr val="tx1">
                    <a:lumMod val="75000"/>
                    <a:lumOff val="25000"/>
                  </a:schemeClr>
                </a:solidFill>
                <a:cs typeface="Segoe UI" panose="020B0502040204020203" pitchFamily="34" charset="0"/>
              </a:rPr>
              <a:t>Yen Nga Le</a:t>
            </a:r>
          </a:p>
        </p:txBody>
      </p:sp>
      <p:sp>
        <p:nvSpPr>
          <p:cNvPr id="3" name="TextBox 2">
            <a:extLst>
              <a:ext uri="{FF2B5EF4-FFF2-40B4-BE49-F238E27FC236}">
                <a16:creationId xmlns:a16="http://schemas.microsoft.com/office/drawing/2014/main" id="{CFA49607-7D72-C061-9384-CF819E9ADC14}"/>
              </a:ext>
            </a:extLst>
          </p:cNvPr>
          <p:cNvSpPr txBox="1"/>
          <p:nvPr/>
        </p:nvSpPr>
        <p:spPr>
          <a:xfrm>
            <a:off x="0" y="6421393"/>
            <a:ext cx="7648986" cy="600164"/>
          </a:xfrm>
          <a:prstGeom prst="rect">
            <a:avLst/>
          </a:prstGeom>
          <a:noFill/>
        </p:spPr>
        <p:txBody>
          <a:bodyPr wrap="square">
            <a:spAutoFit/>
          </a:bodyPr>
          <a:lstStyle/>
          <a:p>
            <a:r>
              <a:rPr lang="en-US" sz="1500" dirty="0"/>
              <a:t>Project Management - </a:t>
            </a:r>
            <a:r>
              <a:rPr lang="en-US" sz="1500" dirty="0">
                <a:solidFill>
                  <a:srgbClr val="FF0000"/>
                </a:solidFill>
                <a:latin typeface="+mj-lt"/>
                <a:cs typeface="Segoe UI" panose="020B0502040204020203" pitchFamily="34" charset="0"/>
              </a:rPr>
              <a:t>Crime</a:t>
            </a:r>
            <a:r>
              <a:rPr lang="en-US" sz="1500" dirty="0">
                <a:solidFill>
                  <a:schemeClr val="tx1">
                    <a:lumMod val="75000"/>
                    <a:lumOff val="25000"/>
                  </a:schemeClr>
                </a:solidFill>
                <a:latin typeface="+mj-lt"/>
                <a:cs typeface="Segoe UI" panose="020B0502040204020203" pitchFamily="34" charset="0"/>
              </a:rPr>
              <a:t> Rate </a:t>
            </a:r>
            <a:r>
              <a:rPr lang="en-US" sz="1500" dirty="0">
                <a:solidFill>
                  <a:schemeClr val="accent1"/>
                </a:solidFill>
                <a:latin typeface="+mj-lt"/>
                <a:cs typeface="Segoe UI" panose="020B0502040204020203" pitchFamily="34" charset="0"/>
              </a:rPr>
              <a:t>Analysis</a:t>
            </a:r>
            <a:r>
              <a:rPr lang="en-US" sz="1500" dirty="0">
                <a:solidFill>
                  <a:schemeClr val="tx1">
                    <a:lumMod val="75000"/>
                    <a:lumOff val="25000"/>
                  </a:schemeClr>
                </a:solidFill>
                <a:latin typeface="+mj-lt"/>
                <a:cs typeface="Segoe UI" panose="020B0502040204020203" pitchFamily="34" charset="0"/>
              </a:rPr>
              <a:t> in Toronto, Canada</a:t>
            </a:r>
          </a:p>
          <a:p>
            <a:endParaRPr lang="en-US" dirty="0"/>
          </a:p>
        </p:txBody>
      </p:sp>
    </p:spTree>
    <p:extLst>
      <p:ext uri="{BB962C8B-B14F-4D97-AF65-F5344CB8AC3E}">
        <p14:creationId xmlns:p14="http://schemas.microsoft.com/office/powerpoint/2010/main" val="3187703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94B0E2-52F1-47A9-B0CD-64F57F5DE476}"/>
              </a:ext>
            </a:extLst>
          </p:cNvPr>
          <p:cNvSpPr txBox="1"/>
          <p:nvPr/>
        </p:nvSpPr>
        <p:spPr>
          <a:xfrm>
            <a:off x="190500" y="241300"/>
            <a:ext cx="11811000" cy="538609"/>
          </a:xfrm>
          <a:prstGeom prst="rect">
            <a:avLst/>
          </a:prstGeom>
          <a:noFill/>
        </p:spPr>
        <p:txBody>
          <a:bodyPr wrap="square" lIns="0" tIns="0" rIns="0" bIns="0" rtlCol="0">
            <a:spAutoFit/>
          </a:bodyPr>
          <a:lstStyle/>
          <a:p>
            <a:pPr algn="ctr"/>
            <a:r>
              <a:rPr lang="en-US" sz="3500" b="1" dirty="0">
                <a:solidFill>
                  <a:schemeClr val="tx1">
                    <a:lumMod val="75000"/>
                    <a:lumOff val="25000"/>
                  </a:schemeClr>
                </a:solidFill>
                <a:latin typeface="+mj-lt"/>
                <a:cs typeface="Segoe UI" panose="020B0502040204020203" pitchFamily="34" charset="0"/>
              </a:rPr>
              <a:t>Project Overview</a:t>
            </a:r>
          </a:p>
        </p:txBody>
      </p:sp>
      <p:sp>
        <p:nvSpPr>
          <p:cNvPr id="4" name="Slide Number Placeholder 3">
            <a:extLst>
              <a:ext uri="{FF2B5EF4-FFF2-40B4-BE49-F238E27FC236}">
                <a16:creationId xmlns:a16="http://schemas.microsoft.com/office/drawing/2014/main" id="{428A193C-DE62-45B9-BC6C-339547738B14}"/>
              </a:ext>
            </a:extLst>
          </p:cNvPr>
          <p:cNvSpPr>
            <a:spLocks noGrp="1"/>
          </p:cNvSpPr>
          <p:nvPr>
            <p:ph type="sldNum" sz="quarter" idx="12"/>
          </p:nvPr>
        </p:nvSpPr>
        <p:spPr/>
        <p:txBody>
          <a:bodyPr/>
          <a:lstStyle/>
          <a:p>
            <a:fld id="{13EFC3F0-C584-483B-B1FE-52BE924CB19D}" type="slidenum">
              <a:rPr lang="en-US" sz="1000" smtClean="0"/>
              <a:t>3</a:t>
            </a:fld>
            <a:endParaRPr lang="en-US" sz="1000"/>
          </a:p>
        </p:txBody>
      </p:sp>
      <p:sp>
        <p:nvSpPr>
          <p:cNvPr id="54" name="Rectangle 5">
            <a:extLst>
              <a:ext uri="{FF2B5EF4-FFF2-40B4-BE49-F238E27FC236}">
                <a16:creationId xmlns:a16="http://schemas.microsoft.com/office/drawing/2014/main" id="{26B8EBBA-5D07-485C-BC5E-A310B25F5D65}"/>
              </a:ext>
            </a:extLst>
          </p:cNvPr>
          <p:cNvSpPr/>
          <p:nvPr/>
        </p:nvSpPr>
        <p:spPr>
          <a:xfrm>
            <a:off x="-145143" y="632389"/>
            <a:ext cx="12482286" cy="6089086"/>
          </a:xfrm>
          <a:custGeom>
            <a:avLst/>
            <a:gdLst>
              <a:gd name="connsiteX0" fmla="*/ 0 w 11582400"/>
              <a:gd name="connsiteY0" fmla="*/ 0 h 6073775"/>
              <a:gd name="connsiteX1" fmla="*/ 11582400 w 11582400"/>
              <a:gd name="connsiteY1" fmla="*/ 0 h 6073775"/>
              <a:gd name="connsiteX2" fmla="*/ 11582400 w 11582400"/>
              <a:gd name="connsiteY2" fmla="*/ 6073775 h 6073775"/>
              <a:gd name="connsiteX3" fmla="*/ 0 w 11582400"/>
              <a:gd name="connsiteY3" fmla="*/ 6073775 h 6073775"/>
              <a:gd name="connsiteX4" fmla="*/ 0 w 11582400"/>
              <a:gd name="connsiteY4" fmla="*/ 0 h 6073775"/>
              <a:gd name="connsiteX0" fmla="*/ 0 w 11582400"/>
              <a:gd name="connsiteY0" fmla="*/ 6765 h 6080540"/>
              <a:gd name="connsiteX1" fmla="*/ 8309361 w 11582400"/>
              <a:gd name="connsiteY1" fmla="*/ 0 h 6080540"/>
              <a:gd name="connsiteX2" fmla="*/ 11582400 w 11582400"/>
              <a:gd name="connsiteY2" fmla="*/ 6765 h 6080540"/>
              <a:gd name="connsiteX3" fmla="*/ 11582400 w 11582400"/>
              <a:gd name="connsiteY3" fmla="*/ 6080540 h 6080540"/>
              <a:gd name="connsiteX4" fmla="*/ 0 w 11582400"/>
              <a:gd name="connsiteY4" fmla="*/ 6080540 h 6080540"/>
              <a:gd name="connsiteX5" fmla="*/ 0 w 11582400"/>
              <a:gd name="connsiteY5" fmla="*/ 6765 h 6080540"/>
              <a:gd name="connsiteX0" fmla="*/ 0 w 11582400"/>
              <a:gd name="connsiteY0" fmla="*/ 15311 h 6089086"/>
              <a:gd name="connsiteX1" fmla="*/ 3267342 w 11582400"/>
              <a:gd name="connsiteY1" fmla="*/ 0 h 6089086"/>
              <a:gd name="connsiteX2" fmla="*/ 8309361 w 11582400"/>
              <a:gd name="connsiteY2" fmla="*/ 8546 h 6089086"/>
              <a:gd name="connsiteX3" fmla="*/ 11582400 w 11582400"/>
              <a:gd name="connsiteY3" fmla="*/ 15311 h 6089086"/>
              <a:gd name="connsiteX4" fmla="*/ 11582400 w 11582400"/>
              <a:gd name="connsiteY4" fmla="*/ 6089086 h 6089086"/>
              <a:gd name="connsiteX5" fmla="*/ 0 w 11582400"/>
              <a:gd name="connsiteY5" fmla="*/ 6089086 h 6089086"/>
              <a:gd name="connsiteX6" fmla="*/ 0 w 11582400"/>
              <a:gd name="connsiteY6" fmla="*/ 15311 h 6089086"/>
              <a:gd name="connsiteX0" fmla="*/ 0 w 11582400"/>
              <a:gd name="connsiteY0" fmla="*/ 23857 h 6097632"/>
              <a:gd name="connsiteX1" fmla="*/ 3267342 w 11582400"/>
              <a:gd name="connsiteY1" fmla="*/ 8546 h 6097632"/>
              <a:gd name="connsiteX2" fmla="*/ 5386699 w 11582400"/>
              <a:gd name="connsiteY2" fmla="*/ 0 h 6097632"/>
              <a:gd name="connsiteX3" fmla="*/ 8309361 w 11582400"/>
              <a:gd name="connsiteY3" fmla="*/ 17092 h 6097632"/>
              <a:gd name="connsiteX4" fmla="*/ 11582400 w 11582400"/>
              <a:gd name="connsiteY4" fmla="*/ 23857 h 6097632"/>
              <a:gd name="connsiteX5" fmla="*/ 11582400 w 11582400"/>
              <a:gd name="connsiteY5" fmla="*/ 6097632 h 6097632"/>
              <a:gd name="connsiteX6" fmla="*/ 0 w 11582400"/>
              <a:gd name="connsiteY6" fmla="*/ 6097632 h 6097632"/>
              <a:gd name="connsiteX7" fmla="*/ 0 w 11582400"/>
              <a:gd name="connsiteY7" fmla="*/ 23857 h 6097632"/>
              <a:gd name="connsiteX0" fmla="*/ 5386699 w 11582400"/>
              <a:gd name="connsiteY0" fmla="*/ 0 h 6097632"/>
              <a:gd name="connsiteX1" fmla="*/ 8309361 w 11582400"/>
              <a:gd name="connsiteY1" fmla="*/ 17092 h 6097632"/>
              <a:gd name="connsiteX2" fmla="*/ 11582400 w 11582400"/>
              <a:gd name="connsiteY2" fmla="*/ 23857 h 6097632"/>
              <a:gd name="connsiteX3" fmla="*/ 11582400 w 11582400"/>
              <a:gd name="connsiteY3" fmla="*/ 6097632 h 6097632"/>
              <a:gd name="connsiteX4" fmla="*/ 0 w 11582400"/>
              <a:gd name="connsiteY4" fmla="*/ 6097632 h 6097632"/>
              <a:gd name="connsiteX5" fmla="*/ 0 w 11582400"/>
              <a:gd name="connsiteY5" fmla="*/ 23857 h 6097632"/>
              <a:gd name="connsiteX6" fmla="*/ 3267342 w 11582400"/>
              <a:gd name="connsiteY6" fmla="*/ 8546 h 6097632"/>
              <a:gd name="connsiteX7" fmla="*/ 5478139 w 11582400"/>
              <a:gd name="connsiteY7" fmla="*/ 91440 h 6097632"/>
              <a:gd name="connsiteX0" fmla="*/ 8309361 w 11582400"/>
              <a:gd name="connsiteY0" fmla="*/ 8616 h 6089156"/>
              <a:gd name="connsiteX1" fmla="*/ 11582400 w 11582400"/>
              <a:gd name="connsiteY1" fmla="*/ 15381 h 6089156"/>
              <a:gd name="connsiteX2" fmla="*/ 11582400 w 11582400"/>
              <a:gd name="connsiteY2" fmla="*/ 6089156 h 6089156"/>
              <a:gd name="connsiteX3" fmla="*/ 0 w 11582400"/>
              <a:gd name="connsiteY3" fmla="*/ 6089156 h 6089156"/>
              <a:gd name="connsiteX4" fmla="*/ 0 w 11582400"/>
              <a:gd name="connsiteY4" fmla="*/ 15381 h 6089156"/>
              <a:gd name="connsiteX5" fmla="*/ 3267342 w 11582400"/>
              <a:gd name="connsiteY5" fmla="*/ 70 h 6089156"/>
              <a:gd name="connsiteX6" fmla="*/ 5478139 w 11582400"/>
              <a:gd name="connsiteY6" fmla="*/ 82964 h 608915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82400" h="6089086">
                <a:moveTo>
                  <a:pt x="8309361" y="8546"/>
                </a:moveTo>
                <a:lnTo>
                  <a:pt x="11582400" y="15311"/>
                </a:lnTo>
                <a:lnTo>
                  <a:pt x="11582400" y="6089086"/>
                </a:lnTo>
                <a:lnTo>
                  <a:pt x="0" y="6089086"/>
                </a:lnTo>
                <a:lnTo>
                  <a:pt x="0" y="15311"/>
                </a:lnTo>
                <a:lnTo>
                  <a:pt x="3267342" y="0"/>
                </a:lnTo>
              </a:path>
            </a:pathLst>
          </a:custGeom>
          <a:noFill/>
          <a:ln w="6350">
            <a:solidFill>
              <a:schemeClr val="accent2"/>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CCBDF0E-831B-D24D-7FAC-A3E1A4DA01AA}"/>
              </a:ext>
            </a:extLst>
          </p:cNvPr>
          <p:cNvSpPr txBox="1"/>
          <p:nvPr/>
        </p:nvSpPr>
        <p:spPr>
          <a:xfrm>
            <a:off x="1762125" y="1777524"/>
            <a:ext cx="9187542" cy="1877437"/>
          </a:xfrm>
          <a:prstGeom prst="rect">
            <a:avLst/>
          </a:prstGeom>
          <a:noFill/>
          <a:ln w="6350">
            <a:noFill/>
            <a:prstDash val="dash"/>
          </a:ln>
        </p:spPr>
        <p:txBody>
          <a:bodyPr wrap="square" lIns="0" tIns="0" rIns="0" bIns="0" rtlCol="0" anchor="t">
            <a:spAutoFit/>
          </a:bodyPr>
          <a:lstStyle/>
          <a:p>
            <a:pPr algn="just"/>
            <a:r>
              <a:rPr lang="en-CA" sz="1800" kern="100" dirty="0">
                <a:effectLst/>
                <a:latin typeface="Calibri" panose="020F0502020204030204" pitchFamily="34" charset="0"/>
                <a:ea typeface="Calibri" panose="020F0502020204030204" pitchFamily="34" charset="0"/>
                <a:cs typeface="Times New Roman" panose="02020603050405020304" pitchFamily="18" charset="0"/>
              </a:rPr>
              <a:t>Crime, defined as the breach of established laws by individuals or groups, is a pervasive social issue with profound consequences for individuals, families, and communities. Addressing this challenge necessitates a holistic approach encompassing prevention, intervention, and victim support. This research delves into crime prevention strategies, aiming to comprehend crime patterns for the development of effective strategies in ensuring public safety, mitigating victimization, and enhancing community well-being.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endParaRPr lang="en-US" sz="1400" dirty="0">
              <a:solidFill>
                <a:schemeClr val="tx1">
                  <a:lumMod val="75000"/>
                  <a:lumOff val="25000"/>
                </a:schemeClr>
              </a:solidFill>
              <a:cs typeface="Calibri" panose="020F0502020204030204" pitchFamily="34" charset="0"/>
            </a:endParaRPr>
          </a:p>
        </p:txBody>
      </p:sp>
      <p:sp>
        <p:nvSpPr>
          <p:cNvPr id="8" name="Oval 7">
            <a:extLst>
              <a:ext uri="{FF2B5EF4-FFF2-40B4-BE49-F238E27FC236}">
                <a16:creationId xmlns:a16="http://schemas.microsoft.com/office/drawing/2014/main" id="{025B1772-B363-9229-EF13-65A22B00CDED}"/>
              </a:ext>
            </a:extLst>
          </p:cNvPr>
          <p:cNvSpPr/>
          <p:nvPr/>
        </p:nvSpPr>
        <p:spPr>
          <a:xfrm>
            <a:off x="489858" y="1132345"/>
            <a:ext cx="11511642" cy="2873604"/>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2B21F263-4733-AA5F-8C29-4648A59036D7}"/>
              </a:ext>
            </a:extLst>
          </p:cNvPr>
          <p:cNvSpPr txBox="1"/>
          <p:nvPr/>
        </p:nvSpPr>
        <p:spPr>
          <a:xfrm>
            <a:off x="5909890" y="4242066"/>
            <a:ext cx="5870121" cy="923330"/>
          </a:xfrm>
          <a:prstGeom prst="rect">
            <a:avLst/>
          </a:prstGeom>
          <a:noFill/>
        </p:spPr>
        <p:txBody>
          <a:bodyPr wrap="square">
            <a:spAutoFit/>
          </a:bodyPr>
          <a:lstStyle/>
          <a:p>
            <a:pPr algn="just"/>
            <a:r>
              <a:rPr lang="en-US" sz="1800" dirty="0">
                <a:effectLst/>
                <a:latin typeface="Calibri" panose="020F0502020204030204" pitchFamily="34" charset="0"/>
                <a:ea typeface="Calibri" panose="020F0502020204030204" pitchFamily="34" charset="0"/>
              </a:rPr>
              <a:t>Implementation of a comprehensive crime analytics system to identify patterns, recommend prevention strategies, and enhance public safety in the city of Toronto.</a:t>
            </a:r>
            <a:endParaRPr lang="en-US" dirty="0"/>
          </a:p>
        </p:txBody>
      </p:sp>
      <p:sp>
        <p:nvSpPr>
          <p:cNvPr id="21" name="Oval 20">
            <a:extLst>
              <a:ext uri="{FF2B5EF4-FFF2-40B4-BE49-F238E27FC236}">
                <a16:creationId xmlns:a16="http://schemas.microsoft.com/office/drawing/2014/main" id="{C25892B5-C152-65CC-8DC5-A1751CCB122C}"/>
              </a:ext>
            </a:extLst>
          </p:cNvPr>
          <p:cNvSpPr/>
          <p:nvPr/>
        </p:nvSpPr>
        <p:spPr>
          <a:xfrm>
            <a:off x="5572579" y="3528240"/>
            <a:ext cx="6428921" cy="2217571"/>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6AD5997-A4CA-8DE7-9A7E-E6E393184DF1}"/>
              </a:ext>
            </a:extLst>
          </p:cNvPr>
          <p:cNvSpPr txBox="1"/>
          <p:nvPr/>
        </p:nvSpPr>
        <p:spPr>
          <a:xfrm>
            <a:off x="17611" y="6387554"/>
            <a:ext cx="7648986" cy="600164"/>
          </a:xfrm>
          <a:prstGeom prst="rect">
            <a:avLst/>
          </a:prstGeom>
          <a:noFill/>
        </p:spPr>
        <p:txBody>
          <a:bodyPr wrap="square">
            <a:spAutoFit/>
          </a:bodyPr>
          <a:lstStyle/>
          <a:p>
            <a:r>
              <a:rPr lang="en-US" sz="1500" dirty="0"/>
              <a:t>Project Management - </a:t>
            </a:r>
            <a:r>
              <a:rPr lang="en-US" sz="1500" dirty="0">
                <a:solidFill>
                  <a:srgbClr val="FF0000"/>
                </a:solidFill>
                <a:latin typeface="+mj-lt"/>
                <a:cs typeface="Segoe UI" panose="020B0502040204020203" pitchFamily="34" charset="0"/>
              </a:rPr>
              <a:t>Crime</a:t>
            </a:r>
            <a:r>
              <a:rPr lang="en-US" sz="1500" dirty="0">
                <a:solidFill>
                  <a:schemeClr val="tx1">
                    <a:lumMod val="75000"/>
                    <a:lumOff val="25000"/>
                  </a:schemeClr>
                </a:solidFill>
                <a:latin typeface="+mj-lt"/>
                <a:cs typeface="Segoe UI" panose="020B0502040204020203" pitchFamily="34" charset="0"/>
              </a:rPr>
              <a:t> Rate </a:t>
            </a:r>
            <a:r>
              <a:rPr lang="en-US" sz="1500" dirty="0">
                <a:solidFill>
                  <a:schemeClr val="accent1"/>
                </a:solidFill>
                <a:latin typeface="+mj-lt"/>
                <a:cs typeface="Segoe UI" panose="020B0502040204020203" pitchFamily="34" charset="0"/>
              </a:rPr>
              <a:t>Analysis</a:t>
            </a:r>
            <a:r>
              <a:rPr lang="en-US" sz="1500" dirty="0">
                <a:solidFill>
                  <a:schemeClr val="tx1">
                    <a:lumMod val="75000"/>
                    <a:lumOff val="25000"/>
                  </a:schemeClr>
                </a:solidFill>
                <a:latin typeface="+mj-lt"/>
                <a:cs typeface="Segoe UI" panose="020B0502040204020203" pitchFamily="34" charset="0"/>
              </a:rPr>
              <a:t> in Toronto, Canada</a:t>
            </a:r>
          </a:p>
          <a:p>
            <a:endParaRPr lang="en-US" dirty="0"/>
          </a:p>
        </p:txBody>
      </p:sp>
      <p:pic>
        <p:nvPicPr>
          <p:cNvPr id="5" name="Picture 4">
            <a:extLst>
              <a:ext uri="{FF2B5EF4-FFF2-40B4-BE49-F238E27FC236}">
                <a16:creationId xmlns:a16="http://schemas.microsoft.com/office/drawing/2014/main" id="{095846BD-8754-ED20-76FD-DB0ED3922627}"/>
              </a:ext>
            </a:extLst>
          </p:cNvPr>
          <p:cNvPicPr>
            <a:picLocks noChangeAspect="1"/>
          </p:cNvPicPr>
          <p:nvPr/>
        </p:nvPicPr>
        <p:blipFill>
          <a:blip r:embed="rId3"/>
          <a:stretch>
            <a:fillRect/>
          </a:stretch>
        </p:blipFill>
        <p:spPr>
          <a:xfrm>
            <a:off x="68452" y="4091510"/>
            <a:ext cx="3821658" cy="2152792"/>
          </a:xfrm>
          <a:prstGeom prst="rect">
            <a:avLst/>
          </a:prstGeom>
        </p:spPr>
      </p:pic>
    </p:spTree>
    <p:extLst>
      <p:ext uri="{BB962C8B-B14F-4D97-AF65-F5344CB8AC3E}">
        <p14:creationId xmlns:p14="http://schemas.microsoft.com/office/powerpoint/2010/main" val="2534697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94B0E2-52F1-47A9-B0CD-64F57F5DE476}"/>
              </a:ext>
            </a:extLst>
          </p:cNvPr>
          <p:cNvSpPr txBox="1"/>
          <p:nvPr/>
        </p:nvSpPr>
        <p:spPr>
          <a:xfrm>
            <a:off x="190500" y="241300"/>
            <a:ext cx="11811000" cy="538609"/>
          </a:xfrm>
          <a:prstGeom prst="rect">
            <a:avLst/>
          </a:prstGeom>
          <a:noFill/>
        </p:spPr>
        <p:txBody>
          <a:bodyPr wrap="square" lIns="0" tIns="0" rIns="0" bIns="0" rtlCol="0">
            <a:spAutoFit/>
          </a:bodyPr>
          <a:lstStyle/>
          <a:p>
            <a:pPr algn="ctr"/>
            <a:r>
              <a:rPr lang="en-US" sz="3500" b="1" dirty="0">
                <a:solidFill>
                  <a:schemeClr val="tx1">
                    <a:lumMod val="75000"/>
                    <a:lumOff val="25000"/>
                  </a:schemeClr>
                </a:solidFill>
                <a:latin typeface="+mj-lt"/>
                <a:cs typeface="Segoe UI" panose="020B0502040204020203" pitchFamily="34" charset="0"/>
              </a:rPr>
              <a:t>Activities Timeline</a:t>
            </a:r>
          </a:p>
        </p:txBody>
      </p:sp>
      <p:sp>
        <p:nvSpPr>
          <p:cNvPr id="4" name="Slide Number Placeholder 3">
            <a:extLst>
              <a:ext uri="{FF2B5EF4-FFF2-40B4-BE49-F238E27FC236}">
                <a16:creationId xmlns:a16="http://schemas.microsoft.com/office/drawing/2014/main" id="{428A193C-DE62-45B9-BC6C-339547738B14}"/>
              </a:ext>
            </a:extLst>
          </p:cNvPr>
          <p:cNvSpPr>
            <a:spLocks noGrp="1"/>
          </p:cNvSpPr>
          <p:nvPr>
            <p:ph type="sldNum" sz="quarter" idx="12"/>
          </p:nvPr>
        </p:nvSpPr>
        <p:spPr/>
        <p:txBody>
          <a:bodyPr/>
          <a:lstStyle/>
          <a:p>
            <a:fld id="{13EFC3F0-C584-483B-B1FE-52BE924CB19D}" type="slidenum">
              <a:rPr lang="en-US" sz="1000" smtClean="0"/>
              <a:t>4</a:t>
            </a:fld>
            <a:endParaRPr lang="en-US" sz="1000"/>
          </a:p>
        </p:txBody>
      </p:sp>
      <p:sp>
        <p:nvSpPr>
          <p:cNvPr id="54" name="Rectangle 5">
            <a:extLst>
              <a:ext uri="{FF2B5EF4-FFF2-40B4-BE49-F238E27FC236}">
                <a16:creationId xmlns:a16="http://schemas.microsoft.com/office/drawing/2014/main" id="{26B8EBBA-5D07-485C-BC5E-A310B25F5D65}"/>
              </a:ext>
            </a:extLst>
          </p:cNvPr>
          <p:cNvSpPr/>
          <p:nvPr/>
        </p:nvSpPr>
        <p:spPr>
          <a:xfrm>
            <a:off x="-145143" y="632389"/>
            <a:ext cx="12482286" cy="6089086"/>
          </a:xfrm>
          <a:custGeom>
            <a:avLst/>
            <a:gdLst>
              <a:gd name="connsiteX0" fmla="*/ 0 w 11582400"/>
              <a:gd name="connsiteY0" fmla="*/ 0 h 6073775"/>
              <a:gd name="connsiteX1" fmla="*/ 11582400 w 11582400"/>
              <a:gd name="connsiteY1" fmla="*/ 0 h 6073775"/>
              <a:gd name="connsiteX2" fmla="*/ 11582400 w 11582400"/>
              <a:gd name="connsiteY2" fmla="*/ 6073775 h 6073775"/>
              <a:gd name="connsiteX3" fmla="*/ 0 w 11582400"/>
              <a:gd name="connsiteY3" fmla="*/ 6073775 h 6073775"/>
              <a:gd name="connsiteX4" fmla="*/ 0 w 11582400"/>
              <a:gd name="connsiteY4" fmla="*/ 0 h 6073775"/>
              <a:gd name="connsiteX0" fmla="*/ 0 w 11582400"/>
              <a:gd name="connsiteY0" fmla="*/ 6765 h 6080540"/>
              <a:gd name="connsiteX1" fmla="*/ 8309361 w 11582400"/>
              <a:gd name="connsiteY1" fmla="*/ 0 h 6080540"/>
              <a:gd name="connsiteX2" fmla="*/ 11582400 w 11582400"/>
              <a:gd name="connsiteY2" fmla="*/ 6765 h 6080540"/>
              <a:gd name="connsiteX3" fmla="*/ 11582400 w 11582400"/>
              <a:gd name="connsiteY3" fmla="*/ 6080540 h 6080540"/>
              <a:gd name="connsiteX4" fmla="*/ 0 w 11582400"/>
              <a:gd name="connsiteY4" fmla="*/ 6080540 h 6080540"/>
              <a:gd name="connsiteX5" fmla="*/ 0 w 11582400"/>
              <a:gd name="connsiteY5" fmla="*/ 6765 h 6080540"/>
              <a:gd name="connsiteX0" fmla="*/ 0 w 11582400"/>
              <a:gd name="connsiteY0" fmla="*/ 15311 h 6089086"/>
              <a:gd name="connsiteX1" fmla="*/ 3267342 w 11582400"/>
              <a:gd name="connsiteY1" fmla="*/ 0 h 6089086"/>
              <a:gd name="connsiteX2" fmla="*/ 8309361 w 11582400"/>
              <a:gd name="connsiteY2" fmla="*/ 8546 h 6089086"/>
              <a:gd name="connsiteX3" fmla="*/ 11582400 w 11582400"/>
              <a:gd name="connsiteY3" fmla="*/ 15311 h 6089086"/>
              <a:gd name="connsiteX4" fmla="*/ 11582400 w 11582400"/>
              <a:gd name="connsiteY4" fmla="*/ 6089086 h 6089086"/>
              <a:gd name="connsiteX5" fmla="*/ 0 w 11582400"/>
              <a:gd name="connsiteY5" fmla="*/ 6089086 h 6089086"/>
              <a:gd name="connsiteX6" fmla="*/ 0 w 11582400"/>
              <a:gd name="connsiteY6" fmla="*/ 15311 h 6089086"/>
              <a:gd name="connsiteX0" fmla="*/ 0 w 11582400"/>
              <a:gd name="connsiteY0" fmla="*/ 23857 h 6097632"/>
              <a:gd name="connsiteX1" fmla="*/ 3267342 w 11582400"/>
              <a:gd name="connsiteY1" fmla="*/ 8546 h 6097632"/>
              <a:gd name="connsiteX2" fmla="*/ 5386699 w 11582400"/>
              <a:gd name="connsiteY2" fmla="*/ 0 h 6097632"/>
              <a:gd name="connsiteX3" fmla="*/ 8309361 w 11582400"/>
              <a:gd name="connsiteY3" fmla="*/ 17092 h 6097632"/>
              <a:gd name="connsiteX4" fmla="*/ 11582400 w 11582400"/>
              <a:gd name="connsiteY4" fmla="*/ 23857 h 6097632"/>
              <a:gd name="connsiteX5" fmla="*/ 11582400 w 11582400"/>
              <a:gd name="connsiteY5" fmla="*/ 6097632 h 6097632"/>
              <a:gd name="connsiteX6" fmla="*/ 0 w 11582400"/>
              <a:gd name="connsiteY6" fmla="*/ 6097632 h 6097632"/>
              <a:gd name="connsiteX7" fmla="*/ 0 w 11582400"/>
              <a:gd name="connsiteY7" fmla="*/ 23857 h 6097632"/>
              <a:gd name="connsiteX0" fmla="*/ 5386699 w 11582400"/>
              <a:gd name="connsiteY0" fmla="*/ 0 h 6097632"/>
              <a:gd name="connsiteX1" fmla="*/ 8309361 w 11582400"/>
              <a:gd name="connsiteY1" fmla="*/ 17092 h 6097632"/>
              <a:gd name="connsiteX2" fmla="*/ 11582400 w 11582400"/>
              <a:gd name="connsiteY2" fmla="*/ 23857 h 6097632"/>
              <a:gd name="connsiteX3" fmla="*/ 11582400 w 11582400"/>
              <a:gd name="connsiteY3" fmla="*/ 6097632 h 6097632"/>
              <a:gd name="connsiteX4" fmla="*/ 0 w 11582400"/>
              <a:gd name="connsiteY4" fmla="*/ 6097632 h 6097632"/>
              <a:gd name="connsiteX5" fmla="*/ 0 w 11582400"/>
              <a:gd name="connsiteY5" fmla="*/ 23857 h 6097632"/>
              <a:gd name="connsiteX6" fmla="*/ 3267342 w 11582400"/>
              <a:gd name="connsiteY6" fmla="*/ 8546 h 6097632"/>
              <a:gd name="connsiteX7" fmla="*/ 5478139 w 11582400"/>
              <a:gd name="connsiteY7" fmla="*/ 91440 h 6097632"/>
              <a:gd name="connsiteX0" fmla="*/ 8309361 w 11582400"/>
              <a:gd name="connsiteY0" fmla="*/ 8616 h 6089156"/>
              <a:gd name="connsiteX1" fmla="*/ 11582400 w 11582400"/>
              <a:gd name="connsiteY1" fmla="*/ 15381 h 6089156"/>
              <a:gd name="connsiteX2" fmla="*/ 11582400 w 11582400"/>
              <a:gd name="connsiteY2" fmla="*/ 6089156 h 6089156"/>
              <a:gd name="connsiteX3" fmla="*/ 0 w 11582400"/>
              <a:gd name="connsiteY3" fmla="*/ 6089156 h 6089156"/>
              <a:gd name="connsiteX4" fmla="*/ 0 w 11582400"/>
              <a:gd name="connsiteY4" fmla="*/ 15381 h 6089156"/>
              <a:gd name="connsiteX5" fmla="*/ 3267342 w 11582400"/>
              <a:gd name="connsiteY5" fmla="*/ 70 h 6089156"/>
              <a:gd name="connsiteX6" fmla="*/ 5478139 w 11582400"/>
              <a:gd name="connsiteY6" fmla="*/ 82964 h 608915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82400" h="6089086">
                <a:moveTo>
                  <a:pt x="8309361" y="8546"/>
                </a:moveTo>
                <a:lnTo>
                  <a:pt x="11582400" y="15311"/>
                </a:lnTo>
                <a:lnTo>
                  <a:pt x="11582400" y="6089086"/>
                </a:lnTo>
                <a:lnTo>
                  <a:pt x="0" y="6089086"/>
                </a:lnTo>
                <a:lnTo>
                  <a:pt x="0" y="15311"/>
                </a:lnTo>
                <a:lnTo>
                  <a:pt x="3267342" y="0"/>
                </a:lnTo>
              </a:path>
            </a:pathLst>
          </a:custGeom>
          <a:noFill/>
          <a:ln w="6350">
            <a:solidFill>
              <a:schemeClr val="accent2"/>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6AD5997-A4CA-8DE7-9A7E-E6E393184DF1}"/>
              </a:ext>
            </a:extLst>
          </p:cNvPr>
          <p:cNvSpPr txBox="1"/>
          <p:nvPr/>
        </p:nvSpPr>
        <p:spPr>
          <a:xfrm>
            <a:off x="17611" y="6387554"/>
            <a:ext cx="7648986" cy="600164"/>
          </a:xfrm>
          <a:prstGeom prst="rect">
            <a:avLst/>
          </a:prstGeom>
          <a:noFill/>
        </p:spPr>
        <p:txBody>
          <a:bodyPr wrap="square">
            <a:spAutoFit/>
          </a:bodyPr>
          <a:lstStyle/>
          <a:p>
            <a:r>
              <a:rPr lang="en-US" sz="1500" dirty="0"/>
              <a:t>Project Management - </a:t>
            </a:r>
            <a:r>
              <a:rPr lang="en-US" sz="1500" dirty="0">
                <a:solidFill>
                  <a:srgbClr val="FF0000"/>
                </a:solidFill>
                <a:latin typeface="+mj-lt"/>
                <a:cs typeface="Segoe UI" panose="020B0502040204020203" pitchFamily="34" charset="0"/>
              </a:rPr>
              <a:t>Crime</a:t>
            </a:r>
            <a:r>
              <a:rPr lang="en-US" sz="1500" dirty="0">
                <a:solidFill>
                  <a:schemeClr val="tx1">
                    <a:lumMod val="75000"/>
                    <a:lumOff val="25000"/>
                  </a:schemeClr>
                </a:solidFill>
                <a:latin typeface="+mj-lt"/>
                <a:cs typeface="Segoe UI" panose="020B0502040204020203" pitchFamily="34" charset="0"/>
              </a:rPr>
              <a:t> Rate </a:t>
            </a:r>
            <a:r>
              <a:rPr lang="en-US" sz="1500" dirty="0">
                <a:solidFill>
                  <a:schemeClr val="accent1"/>
                </a:solidFill>
                <a:latin typeface="+mj-lt"/>
                <a:cs typeface="Segoe UI" panose="020B0502040204020203" pitchFamily="34" charset="0"/>
              </a:rPr>
              <a:t>Analysis</a:t>
            </a:r>
            <a:r>
              <a:rPr lang="en-US" sz="1500" dirty="0">
                <a:solidFill>
                  <a:schemeClr val="tx1">
                    <a:lumMod val="75000"/>
                    <a:lumOff val="25000"/>
                  </a:schemeClr>
                </a:solidFill>
                <a:latin typeface="+mj-lt"/>
                <a:cs typeface="Segoe UI" panose="020B0502040204020203" pitchFamily="34" charset="0"/>
              </a:rPr>
              <a:t> in Toronto, Canada</a:t>
            </a:r>
          </a:p>
          <a:p>
            <a:endParaRPr lang="en-US" dirty="0"/>
          </a:p>
        </p:txBody>
      </p:sp>
      <p:pic>
        <p:nvPicPr>
          <p:cNvPr id="7" name="Picture 6">
            <a:extLst>
              <a:ext uri="{FF2B5EF4-FFF2-40B4-BE49-F238E27FC236}">
                <a16:creationId xmlns:a16="http://schemas.microsoft.com/office/drawing/2014/main" id="{578B27E0-4AFD-2A49-E2FC-7455753D941E}"/>
              </a:ext>
            </a:extLst>
          </p:cNvPr>
          <p:cNvPicPr>
            <a:picLocks noChangeAspect="1"/>
          </p:cNvPicPr>
          <p:nvPr/>
        </p:nvPicPr>
        <p:blipFill>
          <a:blip r:embed="rId3"/>
          <a:stretch>
            <a:fillRect/>
          </a:stretch>
        </p:blipFill>
        <p:spPr>
          <a:xfrm>
            <a:off x="0" y="1226147"/>
            <a:ext cx="12192000" cy="4405706"/>
          </a:xfrm>
          <a:prstGeom prst="rect">
            <a:avLst/>
          </a:prstGeom>
        </p:spPr>
      </p:pic>
    </p:spTree>
    <p:extLst>
      <p:ext uri="{BB962C8B-B14F-4D97-AF65-F5344CB8AC3E}">
        <p14:creationId xmlns:p14="http://schemas.microsoft.com/office/powerpoint/2010/main" val="1756216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12CABA8-BF30-A0EF-BE5E-3CC1F8DF4255}"/>
              </a:ext>
            </a:extLst>
          </p:cNvPr>
          <p:cNvSpPr/>
          <p:nvPr/>
        </p:nvSpPr>
        <p:spPr>
          <a:xfrm>
            <a:off x="6568172" y="5098650"/>
            <a:ext cx="2707959" cy="1311729"/>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C76BFC3-A704-B3D5-B8EC-53AFF1AC91AF}"/>
              </a:ext>
            </a:extLst>
          </p:cNvPr>
          <p:cNvSpPr/>
          <p:nvPr/>
        </p:nvSpPr>
        <p:spPr>
          <a:xfrm>
            <a:off x="580571" y="5089071"/>
            <a:ext cx="2440215" cy="1311729"/>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094B0E2-52F1-47A9-B0CD-64F57F5DE476}"/>
              </a:ext>
            </a:extLst>
          </p:cNvPr>
          <p:cNvSpPr txBox="1"/>
          <p:nvPr/>
        </p:nvSpPr>
        <p:spPr>
          <a:xfrm>
            <a:off x="221714" y="232279"/>
            <a:ext cx="11811000" cy="538609"/>
          </a:xfrm>
          <a:prstGeom prst="rect">
            <a:avLst/>
          </a:prstGeom>
          <a:noFill/>
        </p:spPr>
        <p:txBody>
          <a:bodyPr wrap="square" lIns="0" tIns="0" rIns="0" bIns="0" rtlCol="0">
            <a:spAutoFit/>
          </a:bodyPr>
          <a:lstStyle/>
          <a:p>
            <a:pPr algn="ctr"/>
            <a:r>
              <a:rPr lang="en-US" sz="3500" b="1" dirty="0">
                <a:solidFill>
                  <a:schemeClr val="tx1">
                    <a:lumMod val="75000"/>
                    <a:lumOff val="25000"/>
                  </a:schemeClr>
                </a:solidFill>
                <a:latin typeface="+mj-lt"/>
                <a:cs typeface="Segoe UI" panose="020B0502040204020203" pitchFamily="34" charset="0"/>
              </a:rPr>
              <a:t>Process Stages</a:t>
            </a:r>
            <a:endParaRPr lang="en-US" sz="3500" dirty="0">
              <a:solidFill>
                <a:schemeClr val="tx1">
                  <a:lumMod val="75000"/>
                  <a:lumOff val="25000"/>
                </a:schemeClr>
              </a:solidFill>
              <a:latin typeface="+mj-lt"/>
              <a:cs typeface="Segoe UI" panose="020B0502040204020203" pitchFamily="34" charset="0"/>
            </a:endParaRPr>
          </a:p>
        </p:txBody>
      </p:sp>
      <p:sp>
        <p:nvSpPr>
          <p:cNvPr id="4" name="Slide Number Placeholder 3">
            <a:extLst>
              <a:ext uri="{FF2B5EF4-FFF2-40B4-BE49-F238E27FC236}">
                <a16:creationId xmlns:a16="http://schemas.microsoft.com/office/drawing/2014/main" id="{428A193C-DE62-45B9-BC6C-339547738B14}"/>
              </a:ext>
            </a:extLst>
          </p:cNvPr>
          <p:cNvSpPr>
            <a:spLocks noGrp="1"/>
          </p:cNvSpPr>
          <p:nvPr>
            <p:ph type="sldNum" sz="quarter" idx="12"/>
          </p:nvPr>
        </p:nvSpPr>
        <p:spPr/>
        <p:txBody>
          <a:bodyPr/>
          <a:lstStyle/>
          <a:p>
            <a:fld id="{13EFC3F0-C584-483B-B1FE-52BE924CB19D}" type="slidenum">
              <a:rPr lang="en-US" sz="1000" smtClean="0"/>
              <a:t>5</a:t>
            </a:fld>
            <a:endParaRPr lang="en-US" sz="1000"/>
          </a:p>
        </p:txBody>
      </p:sp>
      <p:sp>
        <p:nvSpPr>
          <p:cNvPr id="5" name="Arrow: Chevron 4">
            <a:extLst>
              <a:ext uri="{FF2B5EF4-FFF2-40B4-BE49-F238E27FC236}">
                <a16:creationId xmlns:a16="http://schemas.microsoft.com/office/drawing/2014/main" id="{3E287FEB-C22C-4589-8314-AA30F00A0C05}"/>
              </a:ext>
            </a:extLst>
          </p:cNvPr>
          <p:cNvSpPr/>
          <p:nvPr/>
        </p:nvSpPr>
        <p:spPr>
          <a:xfrm>
            <a:off x="422728" y="4020742"/>
            <a:ext cx="2975702" cy="86995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INITIATION</a:t>
            </a:r>
          </a:p>
        </p:txBody>
      </p:sp>
      <p:sp>
        <p:nvSpPr>
          <p:cNvPr id="31" name="Arrow: Chevron 30">
            <a:extLst>
              <a:ext uri="{FF2B5EF4-FFF2-40B4-BE49-F238E27FC236}">
                <a16:creationId xmlns:a16="http://schemas.microsoft.com/office/drawing/2014/main" id="{4CCA9D9D-E731-4463-91CC-D4277AAD1F4F}"/>
              </a:ext>
            </a:extLst>
          </p:cNvPr>
          <p:cNvSpPr/>
          <p:nvPr/>
        </p:nvSpPr>
        <p:spPr>
          <a:xfrm>
            <a:off x="3265623" y="2914650"/>
            <a:ext cx="2975702" cy="869950"/>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rPr>
              <a:t>PLANNING</a:t>
            </a:r>
          </a:p>
        </p:txBody>
      </p:sp>
      <p:sp>
        <p:nvSpPr>
          <p:cNvPr id="32" name="Arrow: Chevron 31">
            <a:extLst>
              <a:ext uri="{FF2B5EF4-FFF2-40B4-BE49-F238E27FC236}">
                <a16:creationId xmlns:a16="http://schemas.microsoft.com/office/drawing/2014/main" id="{D4B93BAC-FC06-462D-9E8C-3F06D2B08468}"/>
              </a:ext>
            </a:extLst>
          </p:cNvPr>
          <p:cNvSpPr/>
          <p:nvPr/>
        </p:nvSpPr>
        <p:spPr>
          <a:xfrm>
            <a:off x="6300429" y="3837611"/>
            <a:ext cx="2975702" cy="86995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EXECUTION</a:t>
            </a:r>
          </a:p>
        </p:txBody>
      </p:sp>
      <p:sp>
        <p:nvSpPr>
          <p:cNvPr id="33" name="Arrow: Chevron 32">
            <a:extLst>
              <a:ext uri="{FF2B5EF4-FFF2-40B4-BE49-F238E27FC236}">
                <a16:creationId xmlns:a16="http://schemas.microsoft.com/office/drawing/2014/main" id="{5ECE079B-842E-4934-96D0-4736D8A40E2C}"/>
              </a:ext>
            </a:extLst>
          </p:cNvPr>
          <p:cNvSpPr/>
          <p:nvPr/>
        </p:nvSpPr>
        <p:spPr>
          <a:xfrm>
            <a:off x="8986016" y="2868812"/>
            <a:ext cx="2975702" cy="869950"/>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rPr>
              <a:t>CLOSURE</a:t>
            </a:r>
          </a:p>
        </p:txBody>
      </p:sp>
      <p:sp>
        <p:nvSpPr>
          <p:cNvPr id="45" name="Freeform 1823">
            <a:extLst>
              <a:ext uri="{FF2B5EF4-FFF2-40B4-BE49-F238E27FC236}">
                <a16:creationId xmlns:a16="http://schemas.microsoft.com/office/drawing/2014/main" id="{887C4CD5-420C-4BAB-9305-DACBF7D2F4BB}"/>
              </a:ext>
            </a:extLst>
          </p:cNvPr>
          <p:cNvSpPr>
            <a:spLocks/>
          </p:cNvSpPr>
          <p:nvPr/>
        </p:nvSpPr>
        <p:spPr bwMode="auto">
          <a:xfrm rot="2115686" flipH="1">
            <a:off x="5932446" y="2364754"/>
            <a:ext cx="1625600" cy="770022"/>
          </a:xfrm>
          <a:custGeom>
            <a:avLst/>
            <a:gdLst>
              <a:gd name="T0" fmla="*/ 424 w 458"/>
              <a:gd name="T1" fmla="*/ 213 h 215"/>
              <a:gd name="T2" fmla="*/ 438 w 458"/>
              <a:gd name="T3" fmla="*/ 214 h 215"/>
              <a:gd name="T4" fmla="*/ 450 w 458"/>
              <a:gd name="T5" fmla="*/ 210 h 215"/>
              <a:gd name="T6" fmla="*/ 457 w 458"/>
              <a:gd name="T7" fmla="*/ 197 h 215"/>
              <a:gd name="T8" fmla="*/ 457 w 458"/>
              <a:gd name="T9" fmla="*/ 184 h 215"/>
              <a:gd name="T10" fmla="*/ 442 w 458"/>
              <a:gd name="T11" fmla="*/ 163 h 215"/>
              <a:gd name="T12" fmla="*/ 409 w 458"/>
              <a:gd name="T13" fmla="*/ 132 h 215"/>
              <a:gd name="T14" fmla="*/ 370 w 458"/>
              <a:gd name="T15" fmla="*/ 107 h 215"/>
              <a:gd name="T16" fmla="*/ 329 w 458"/>
              <a:gd name="T17" fmla="*/ 87 h 215"/>
              <a:gd name="T18" fmla="*/ 285 w 458"/>
              <a:gd name="T19" fmla="*/ 74 h 215"/>
              <a:gd name="T20" fmla="*/ 239 w 458"/>
              <a:gd name="T21" fmla="*/ 67 h 215"/>
              <a:gd name="T22" fmla="*/ 175 w 458"/>
              <a:gd name="T23" fmla="*/ 69 h 215"/>
              <a:gd name="T24" fmla="*/ 114 w 458"/>
              <a:gd name="T25" fmla="*/ 84 h 215"/>
              <a:gd name="T26" fmla="*/ 102 w 458"/>
              <a:gd name="T27" fmla="*/ 33 h 215"/>
              <a:gd name="T28" fmla="*/ 104 w 458"/>
              <a:gd name="T29" fmla="*/ 19 h 215"/>
              <a:gd name="T30" fmla="*/ 97 w 458"/>
              <a:gd name="T31" fmla="*/ 6 h 215"/>
              <a:gd name="T32" fmla="*/ 84 w 458"/>
              <a:gd name="T33" fmla="*/ 0 h 215"/>
              <a:gd name="T34" fmla="*/ 71 w 458"/>
              <a:gd name="T35" fmla="*/ 2 h 215"/>
              <a:gd name="T36" fmla="*/ 60 w 458"/>
              <a:gd name="T37" fmla="*/ 11 h 215"/>
              <a:gd name="T38" fmla="*/ 2 w 458"/>
              <a:gd name="T39" fmla="*/ 153 h 215"/>
              <a:gd name="T40" fmla="*/ 1 w 458"/>
              <a:gd name="T41" fmla="*/ 155 h 215"/>
              <a:gd name="T42" fmla="*/ 0 w 458"/>
              <a:gd name="T43" fmla="*/ 160 h 215"/>
              <a:gd name="T44" fmla="*/ 3 w 458"/>
              <a:gd name="T45" fmla="*/ 173 h 215"/>
              <a:gd name="T46" fmla="*/ 3 w 458"/>
              <a:gd name="T47" fmla="*/ 173 h 215"/>
              <a:gd name="T48" fmla="*/ 6 w 458"/>
              <a:gd name="T49" fmla="*/ 176 h 215"/>
              <a:gd name="T50" fmla="*/ 7 w 458"/>
              <a:gd name="T51" fmla="*/ 176 h 215"/>
              <a:gd name="T52" fmla="*/ 9 w 458"/>
              <a:gd name="T53" fmla="*/ 180 h 215"/>
              <a:gd name="T54" fmla="*/ 11 w 458"/>
              <a:gd name="T55" fmla="*/ 182 h 215"/>
              <a:gd name="T56" fmla="*/ 14 w 458"/>
              <a:gd name="T57" fmla="*/ 183 h 215"/>
              <a:gd name="T58" fmla="*/ 19 w 458"/>
              <a:gd name="T59" fmla="*/ 185 h 215"/>
              <a:gd name="T60" fmla="*/ 22 w 458"/>
              <a:gd name="T61" fmla="*/ 185 h 215"/>
              <a:gd name="T62" fmla="*/ 172 w 458"/>
              <a:gd name="T63" fmla="*/ 201 h 215"/>
              <a:gd name="T64" fmla="*/ 186 w 458"/>
              <a:gd name="T65" fmla="*/ 196 h 215"/>
              <a:gd name="T66" fmla="*/ 193 w 458"/>
              <a:gd name="T67" fmla="*/ 188 h 215"/>
              <a:gd name="T68" fmla="*/ 197 w 458"/>
              <a:gd name="T69" fmla="*/ 174 h 215"/>
              <a:gd name="T70" fmla="*/ 191 w 458"/>
              <a:gd name="T71" fmla="*/ 161 h 215"/>
              <a:gd name="T72" fmla="*/ 180 w 458"/>
              <a:gd name="T73" fmla="*/ 153 h 215"/>
              <a:gd name="T74" fmla="*/ 111 w 458"/>
              <a:gd name="T75" fmla="*/ 137 h 215"/>
              <a:gd name="T76" fmla="*/ 162 w 458"/>
              <a:gd name="T77" fmla="*/ 120 h 215"/>
              <a:gd name="T78" fmla="*/ 217 w 458"/>
              <a:gd name="T79" fmla="*/ 115 h 215"/>
              <a:gd name="T80" fmla="*/ 262 w 458"/>
              <a:gd name="T81" fmla="*/ 118 h 215"/>
              <a:gd name="T82" fmla="*/ 299 w 458"/>
              <a:gd name="T83" fmla="*/ 128 h 215"/>
              <a:gd name="T84" fmla="*/ 335 w 458"/>
              <a:gd name="T85" fmla="*/ 142 h 215"/>
              <a:gd name="T86" fmla="*/ 368 w 458"/>
              <a:gd name="T87" fmla="*/ 162 h 215"/>
              <a:gd name="T88" fmla="*/ 399 w 458"/>
              <a:gd name="T89" fmla="*/ 188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58" h="215">
                <a:moveTo>
                  <a:pt x="416" y="206"/>
                </a:moveTo>
                <a:lnTo>
                  <a:pt x="420" y="211"/>
                </a:lnTo>
                <a:lnTo>
                  <a:pt x="424" y="213"/>
                </a:lnTo>
                <a:lnTo>
                  <a:pt x="430" y="214"/>
                </a:lnTo>
                <a:lnTo>
                  <a:pt x="434" y="215"/>
                </a:lnTo>
                <a:lnTo>
                  <a:pt x="438" y="214"/>
                </a:lnTo>
                <a:lnTo>
                  <a:pt x="443" y="214"/>
                </a:lnTo>
                <a:lnTo>
                  <a:pt x="446" y="212"/>
                </a:lnTo>
                <a:lnTo>
                  <a:pt x="450" y="210"/>
                </a:lnTo>
                <a:lnTo>
                  <a:pt x="453" y="206"/>
                </a:lnTo>
                <a:lnTo>
                  <a:pt x="456" y="202"/>
                </a:lnTo>
                <a:lnTo>
                  <a:pt x="457" y="197"/>
                </a:lnTo>
                <a:lnTo>
                  <a:pt x="458" y="193"/>
                </a:lnTo>
                <a:lnTo>
                  <a:pt x="458" y="189"/>
                </a:lnTo>
                <a:lnTo>
                  <a:pt x="457" y="184"/>
                </a:lnTo>
                <a:lnTo>
                  <a:pt x="455" y="180"/>
                </a:lnTo>
                <a:lnTo>
                  <a:pt x="453" y="175"/>
                </a:lnTo>
                <a:lnTo>
                  <a:pt x="442" y="163"/>
                </a:lnTo>
                <a:lnTo>
                  <a:pt x="432" y="152"/>
                </a:lnTo>
                <a:lnTo>
                  <a:pt x="420" y="142"/>
                </a:lnTo>
                <a:lnTo>
                  <a:pt x="409" y="132"/>
                </a:lnTo>
                <a:lnTo>
                  <a:pt x="397" y="123"/>
                </a:lnTo>
                <a:lnTo>
                  <a:pt x="383" y="115"/>
                </a:lnTo>
                <a:lnTo>
                  <a:pt x="370" y="107"/>
                </a:lnTo>
                <a:lnTo>
                  <a:pt x="357" y="100"/>
                </a:lnTo>
                <a:lnTo>
                  <a:pt x="344" y="94"/>
                </a:lnTo>
                <a:lnTo>
                  <a:pt x="329" y="87"/>
                </a:lnTo>
                <a:lnTo>
                  <a:pt x="315" y="83"/>
                </a:lnTo>
                <a:lnTo>
                  <a:pt x="299" y="78"/>
                </a:lnTo>
                <a:lnTo>
                  <a:pt x="285" y="74"/>
                </a:lnTo>
                <a:lnTo>
                  <a:pt x="270" y="72"/>
                </a:lnTo>
                <a:lnTo>
                  <a:pt x="254" y="69"/>
                </a:lnTo>
                <a:lnTo>
                  <a:pt x="239" y="67"/>
                </a:lnTo>
                <a:lnTo>
                  <a:pt x="217" y="67"/>
                </a:lnTo>
                <a:lnTo>
                  <a:pt x="196" y="67"/>
                </a:lnTo>
                <a:lnTo>
                  <a:pt x="175" y="69"/>
                </a:lnTo>
                <a:lnTo>
                  <a:pt x="154" y="74"/>
                </a:lnTo>
                <a:lnTo>
                  <a:pt x="134" y="78"/>
                </a:lnTo>
                <a:lnTo>
                  <a:pt x="114" y="84"/>
                </a:lnTo>
                <a:lnTo>
                  <a:pt x="94" y="91"/>
                </a:lnTo>
                <a:lnTo>
                  <a:pt x="75" y="100"/>
                </a:lnTo>
                <a:lnTo>
                  <a:pt x="102" y="33"/>
                </a:lnTo>
                <a:lnTo>
                  <a:pt x="104" y="28"/>
                </a:lnTo>
                <a:lnTo>
                  <a:pt x="104" y="23"/>
                </a:lnTo>
                <a:lnTo>
                  <a:pt x="104" y="19"/>
                </a:lnTo>
                <a:lnTo>
                  <a:pt x="102" y="14"/>
                </a:lnTo>
                <a:lnTo>
                  <a:pt x="99" y="11"/>
                </a:lnTo>
                <a:lnTo>
                  <a:pt x="97" y="6"/>
                </a:lnTo>
                <a:lnTo>
                  <a:pt x="93" y="4"/>
                </a:lnTo>
                <a:lnTo>
                  <a:pt x="88" y="2"/>
                </a:lnTo>
                <a:lnTo>
                  <a:pt x="84" y="0"/>
                </a:lnTo>
                <a:lnTo>
                  <a:pt x="80" y="0"/>
                </a:lnTo>
                <a:lnTo>
                  <a:pt x="75" y="1"/>
                </a:lnTo>
                <a:lnTo>
                  <a:pt x="71" y="2"/>
                </a:lnTo>
                <a:lnTo>
                  <a:pt x="66" y="4"/>
                </a:lnTo>
                <a:lnTo>
                  <a:pt x="63" y="6"/>
                </a:lnTo>
                <a:lnTo>
                  <a:pt x="60" y="11"/>
                </a:lnTo>
                <a:lnTo>
                  <a:pt x="58" y="14"/>
                </a:lnTo>
                <a:lnTo>
                  <a:pt x="2" y="152"/>
                </a:lnTo>
                <a:lnTo>
                  <a:pt x="2" y="153"/>
                </a:lnTo>
                <a:lnTo>
                  <a:pt x="2" y="153"/>
                </a:lnTo>
                <a:lnTo>
                  <a:pt x="1" y="154"/>
                </a:lnTo>
                <a:lnTo>
                  <a:pt x="1" y="155"/>
                </a:lnTo>
                <a:lnTo>
                  <a:pt x="1" y="158"/>
                </a:lnTo>
                <a:lnTo>
                  <a:pt x="1" y="160"/>
                </a:lnTo>
                <a:lnTo>
                  <a:pt x="0" y="160"/>
                </a:lnTo>
                <a:lnTo>
                  <a:pt x="0" y="161"/>
                </a:lnTo>
                <a:lnTo>
                  <a:pt x="1" y="167"/>
                </a:lnTo>
                <a:lnTo>
                  <a:pt x="3" y="173"/>
                </a:lnTo>
                <a:lnTo>
                  <a:pt x="3" y="173"/>
                </a:lnTo>
                <a:lnTo>
                  <a:pt x="3" y="173"/>
                </a:lnTo>
                <a:lnTo>
                  <a:pt x="3" y="173"/>
                </a:lnTo>
                <a:lnTo>
                  <a:pt x="3" y="174"/>
                </a:lnTo>
                <a:lnTo>
                  <a:pt x="5" y="175"/>
                </a:lnTo>
                <a:lnTo>
                  <a:pt x="6" y="176"/>
                </a:lnTo>
                <a:lnTo>
                  <a:pt x="6" y="176"/>
                </a:lnTo>
                <a:lnTo>
                  <a:pt x="7" y="176"/>
                </a:lnTo>
                <a:lnTo>
                  <a:pt x="7" y="176"/>
                </a:lnTo>
                <a:lnTo>
                  <a:pt x="7" y="178"/>
                </a:lnTo>
                <a:lnTo>
                  <a:pt x="8" y="179"/>
                </a:lnTo>
                <a:lnTo>
                  <a:pt x="9" y="180"/>
                </a:lnTo>
                <a:lnTo>
                  <a:pt x="10" y="180"/>
                </a:lnTo>
                <a:lnTo>
                  <a:pt x="10" y="181"/>
                </a:lnTo>
                <a:lnTo>
                  <a:pt x="11" y="182"/>
                </a:lnTo>
                <a:lnTo>
                  <a:pt x="13" y="182"/>
                </a:lnTo>
                <a:lnTo>
                  <a:pt x="13" y="182"/>
                </a:lnTo>
                <a:lnTo>
                  <a:pt x="14" y="183"/>
                </a:lnTo>
                <a:lnTo>
                  <a:pt x="17" y="184"/>
                </a:lnTo>
                <a:lnTo>
                  <a:pt x="18" y="185"/>
                </a:lnTo>
                <a:lnTo>
                  <a:pt x="19" y="185"/>
                </a:lnTo>
                <a:lnTo>
                  <a:pt x="19" y="185"/>
                </a:lnTo>
                <a:lnTo>
                  <a:pt x="21" y="185"/>
                </a:lnTo>
                <a:lnTo>
                  <a:pt x="22" y="185"/>
                </a:lnTo>
                <a:lnTo>
                  <a:pt x="170" y="201"/>
                </a:lnTo>
                <a:lnTo>
                  <a:pt x="171" y="201"/>
                </a:lnTo>
                <a:lnTo>
                  <a:pt x="172" y="201"/>
                </a:lnTo>
                <a:lnTo>
                  <a:pt x="177" y="200"/>
                </a:lnTo>
                <a:lnTo>
                  <a:pt x="181" y="199"/>
                </a:lnTo>
                <a:lnTo>
                  <a:pt x="186" y="196"/>
                </a:lnTo>
                <a:lnTo>
                  <a:pt x="189" y="194"/>
                </a:lnTo>
                <a:lnTo>
                  <a:pt x="191" y="191"/>
                </a:lnTo>
                <a:lnTo>
                  <a:pt x="193" y="188"/>
                </a:lnTo>
                <a:lnTo>
                  <a:pt x="196" y="183"/>
                </a:lnTo>
                <a:lnTo>
                  <a:pt x="197" y="179"/>
                </a:lnTo>
                <a:lnTo>
                  <a:pt x="197" y="174"/>
                </a:lnTo>
                <a:lnTo>
                  <a:pt x="196" y="169"/>
                </a:lnTo>
                <a:lnTo>
                  <a:pt x="193" y="165"/>
                </a:lnTo>
                <a:lnTo>
                  <a:pt x="191" y="161"/>
                </a:lnTo>
                <a:lnTo>
                  <a:pt x="188" y="158"/>
                </a:lnTo>
                <a:lnTo>
                  <a:pt x="183" y="155"/>
                </a:lnTo>
                <a:lnTo>
                  <a:pt x="180" y="153"/>
                </a:lnTo>
                <a:lnTo>
                  <a:pt x="175" y="152"/>
                </a:lnTo>
                <a:lnTo>
                  <a:pt x="94" y="144"/>
                </a:lnTo>
                <a:lnTo>
                  <a:pt x="111" y="137"/>
                </a:lnTo>
                <a:lnTo>
                  <a:pt x="127" y="130"/>
                </a:lnTo>
                <a:lnTo>
                  <a:pt x="145" y="125"/>
                </a:lnTo>
                <a:lnTo>
                  <a:pt x="162" y="120"/>
                </a:lnTo>
                <a:lnTo>
                  <a:pt x="180" y="118"/>
                </a:lnTo>
                <a:lnTo>
                  <a:pt x="198" y="116"/>
                </a:lnTo>
                <a:lnTo>
                  <a:pt x="217" y="115"/>
                </a:lnTo>
                <a:lnTo>
                  <a:pt x="235" y="116"/>
                </a:lnTo>
                <a:lnTo>
                  <a:pt x="249" y="117"/>
                </a:lnTo>
                <a:lnTo>
                  <a:pt x="262" y="118"/>
                </a:lnTo>
                <a:lnTo>
                  <a:pt x="274" y="121"/>
                </a:lnTo>
                <a:lnTo>
                  <a:pt x="287" y="123"/>
                </a:lnTo>
                <a:lnTo>
                  <a:pt x="299" y="128"/>
                </a:lnTo>
                <a:lnTo>
                  <a:pt x="311" y="132"/>
                </a:lnTo>
                <a:lnTo>
                  <a:pt x="324" y="137"/>
                </a:lnTo>
                <a:lnTo>
                  <a:pt x="335" y="142"/>
                </a:lnTo>
                <a:lnTo>
                  <a:pt x="347" y="149"/>
                </a:lnTo>
                <a:lnTo>
                  <a:pt x="358" y="155"/>
                </a:lnTo>
                <a:lnTo>
                  <a:pt x="368" y="162"/>
                </a:lnTo>
                <a:lnTo>
                  <a:pt x="379" y="170"/>
                </a:lnTo>
                <a:lnTo>
                  <a:pt x="389" y="179"/>
                </a:lnTo>
                <a:lnTo>
                  <a:pt x="399" y="188"/>
                </a:lnTo>
                <a:lnTo>
                  <a:pt x="408" y="196"/>
                </a:lnTo>
                <a:lnTo>
                  <a:pt x="416" y="206"/>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823">
            <a:extLst>
              <a:ext uri="{FF2B5EF4-FFF2-40B4-BE49-F238E27FC236}">
                <a16:creationId xmlns:a16="http://schemas.microsoft.com/office/drawing/2014/main" id="{D7ABC359-65DF-4348-92F0-C7D259D39595}"/>
              </a:ext>
            </a:extLst>
          </p:cNvPr>
          <p:cNvSpPr>
            <a:spLocks/>
          </p:cNvSpPr>
          <p:nvPr/>
        </p:nvSpPr>
        <p:spPr bwMode="auto">
          <a:xfrm rot="2752576" flipV="1">
            <a:off x="4615725" y="4236011"/>
            <a:ext cx="1625600" cy="770022"/>
          </a:xfrm>
          <a:custGeom>
            <a:avLst/>
            <a:gdLst>
              <a:gd name="T0" fmla="*/ 424 w 458"/>
              <a:gd name="T1" fmla="*/ 213 h 215"/>
              <a:gd name="T2" fmla="*/ 438 w 458"/>
              <a:gd name="T3" fmla="*/ 214 h 215"/>
              <a:gd name="T4" fmla="*/ 450 w 458"/>
              <a:gd name="T5" fmla="*/ 210 h 215"/>
              <a:gd name="T6" fmla="*/ 457 w 458"/>
              <a:gd name="T7" fmla="*/ 197 h 215"/>
              <a:gd name="T8" fmla="*/ 457 w 458"/>
              <a:gd name="T9" fmla="*/ 184 h 215"/>
              <a:gd name="T10" fmla="*/ 442 w 458"/>
              <a:gd name="T11" fmla="*/ 163 h 215"/>
              <a:gd name="T12" fmla="*/ 409 w 458"/>
              <a:gd name="T13" fmla="*/ 132 h 215"/>
              <a:gd name="T14" fmla="*/ 370 w 458"/>
              <a:gd name="T15" fmla="*/ 107 h 215"/>
              <a:gd name="T16" fmla="*/ 329 w 458"/>
              <a:gd name="T17" fmla="*/ 87 h 215"/>
              <a:gd name="T18" fmla="*/ 285 w 458"/>
              <a:gd name="T19" fmla="*/ 74 h 215"/>
              <a:gd name="T20" fmla="*/ 239 w 458"/>
              <a:gd name="T21" fmla="*/ 67 h 215"/>
              <a:gd name="T22" fmla="*/ 175 w 458"/>
              <a:gd name="T23" fmla="*/ 69 h 215"/>
              <a:gd name="T24" fmla="*/ 114 w 458"/>
              <a:gd name="T25" fmla="*/ 84 h 215"/>
              <a:gd name="T26" fmla="*/ 102 w 458"/>
              <a:gd name="T27" fmla="*/ 33 h 215"/>
              <a:gd name="T28" fmla="*/ 104 w 458"/>
              <a:gd name="T29" fmla="*/ 19 h 215"/>
              <a:gd name="T30" fmla="*/ 97 w 458"/>
              <a:gd name="T31" fmla="*/ 6 h 215"/>
              <a:gd name="T32" fmla="*/ 84 w 458"/>
              <a:gd name="T33" fmla="*/ 0 h 215"/>
              <a:gd name="T34" fmla="*/ 71 w 458"/>
              <a:gd name="T35" fmla="*/ 2 h 215"/>
              <a:gd name="T36" fmla="*/ 60 w 458"/>
              <a:gd name="T37" fmla="*/ 11 h 215"/>
              <a:gd name="T38" fmla="*/ 2 w 458"/>
              <a:gd name="T39" fmla="*/ 153 h 215"/>
              <a:gd name="T40" fmla="*/ 1 w 458"/>
              <a:gd name="T41" fmla="*/ 155 h 215"/>
              <a:gd name="T42" fmla="*/ 0 w 458"/>
              <a:gd name="T43" fmla="*/ 160 h 215"/>
              <a:gd name="T44" fmla="*/ 3 w 458"/>
              <a:gd name="T45" fmla="*/ 173 h 215"/>
              <a:gd name="T46" fmla="*/ 3 w 458"/>
              <a:gd name="T47" fmla="*/ 173 h 215"/>
              <a:gd name="T48" fmla="*/ 6 w 458"/>
              <a:gd name="T49" fmla="*/ 176 h 215"/>
              <a:gd name="T50" fmla="*/ 7 w 458"/>
              <a:gd name="T51" fmla="*/ 176 h 215"/>
              <a:gd name="T52" fmla="*/ 9 w 458"/>
              <a:gd name="T53" fmla="*/ 180 h 215"/>
              <a:gd name="T54" fmla="*/ 11 w 458"/>
              <a:gd name="T55" fmla="*/ 182 h 215"/>
              <a:gd name="T56" fmla="*/ 14 w 458"/>
              <a:gd name="T57" fmla="*/ 183 h 215"/>
              <a:gd name="T58" fmla="*/ 19 w 458"/>
              <a:gd name="T59" fmla="*/ 185 h 215"/>
              <a:gd name="T60" fmla="*/ 22 w 458"/>
              <a:gd name="T61" fmla="*/ 185 h 215"/>
              <a:gd name="T62" fmla="*/ 172 w 458"/>
              <a:gd name="T63" fmla="*/ 201 h 215"/>
              <a:gd name="T64" fmla="*/ 186 w 458"/>
              <a:gd name="T65" fmla="*/ 196 h 215"/>
              <a:gd name="T66" fmla="*/ 193 w 458"/>
              <a:gd name="T67" fmla="*/ 188 h 215"/>
              <a:gd name="T68" fmla="*/ 197 w 458"/>
              <a:gd name="T69" fmla="*/ 174 h 215"/>
              <a:gd name="T70" fmla="*/ 191 w 458"/>
              <a:gd name="T71" fmla="*/ 161 h 215"/>
              <a:gd name="T72" fmla="*/ 180 w 458"/>
              <a:gd name="T73" fmla="*/ 153 h 215"/>
              <a:gd name="T74" fmla="*/ 111 w 458"/>
              <a:gd name="T75" fmla="*/ 137 h 215"/>
              <a:gd name="T76" fmla="*/ 162 w 458"/>
              <a:gd name="T77" fmla="*/ 120 h 215"/>
              <a:gd name="T78" fmla="*/ 217 w 458"/>
              <a:gd name="T79" fmla="*/ 115 h 215"/>
              <a:gd name="T80" fmla="*/ 262 w 458"/>
              <a:gd name="T81" fmla="*/ 118 h 215"/>
              <a:gd name="T82" fmla="*/ 299 w 458"/>
              <a:gd name="T83" fmla="*/ 128 h 215"/>
              <a:gd name="T84" fmla="*/ 335 w 458"/>
              <a:gd name="T85" fmla="*/ 142 h 215"/>
              <a:gd name="T86" fmla="*/ 368 w 458"/>
              <a:gd name="T87" fmla="*/ 162 h 215"/>
              <a:gd name="T88" fmla="*/ 399 w 458"/>
              <a:gd name="T89" fmla="*/ 188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58" h="215">
                <a:moveTo>
                  <a:pt x="416" y="206"/>
                </a:moveTo>
                <a:lnTo>
                  <a:pt x="420" y="211"/>
                </a:lnTo>
                <a:lnTo>
                  <a:pt x="424" y="213"/>
                </a:lnTo>
                <a:lnTo>
                  <a:pt x="430" y="214"/>
                </a:lnTo>
                <a:lnTo>
                  <a:pt x="434" y="215"/>
                </a:lnTo>
                <a:lnTo>
                  <a:pt x="438" y="214"/>
                </a:lnTo>
                <a:lnTo>
                  <a:pt x="443" y="214"/>
                </a:lnTo>
                <a:lnTo>
                  <a:pt x="446" y="212"/>
                </a:lnTo>
                <a:lnTo>
                  <a:pt x="450" y="210"/>
                </a:lnTo>
                <a:lnTo>
                  <a:pt x="453" y="206"/>
                </a:lnTo>
                <a:lnTo>
                  <a:pt x="456" y="202"/>
                </a:lnTo>
                <a:lnTo>
                  <a:pt x="457" y="197"/>
                </a:lnTo>
                <a:lnTo>
                  <a:pt x="458" y="193"/>
                </a:lnTo>
                <a:lnTo>
                  <a:pt x="458" y="189"/>
                </a:lnTo>
                <a:lnTo>
                  <a:pt x="457" y="184"/>
                </a:lnTo>
                <a:lnTo>
                  <a:pt x="455" y="180"/>
                </a:lnTo>
                <a:lnTo>
                  <a:pt x="453" y="175"/>
                </a:lnTo>
                <a:lnTo>
                  <a:pt x="442" y="163"/>
                </a:lnTo>
                <a:lnTo>
                  <a:pt x="432" y="152"/>
                </a:lnTo>
                <a:lnTo>
                  <a:pt x="420" y="142"/>
                </a:lnTo>
                <a:lnTo>
                  <a:pt x="409" y="132"/>
                </a:lnTo>
                <a:lnTo>
                  <a:pt x="397" y="123"/>
                </a:lnTo>
                <a:lnTo>
                  <a:pt x="383" y="115"/>
                </a:lnTo>
                <a:lnTo>
                  <a:pt x="370" y="107"/>
                </a:lnTo>
                <a:lnTo>
                  <a:pt x="357" y="100"/>
                </a:lnTo>
                <a:lnTo>
                  <a:pt x="344" y="94"/>
                </a:lnTo>
                <a:lnTo>
                  <a:pt x="329" y="87"/>
                </a:lnTo>
                <a:lnTo>
                  <a:pt x="315" y="83"/>
                </a:lnTo>
                <a:lnTo>
                  <a:pt x="299" y="78"/>
                </a:lnTo>
                <a:lnTo>
                  <a:pt x="285" y="74"/>
                </a:lnTo>
                <a:lnTo>
                  <a:pt x="270" y="72"/>
                </a:lnTo>
                <a:lnTo>
                  <a:pt x="254" y="69"/>
                </a:lnTo>
                <a:lnTo>
                  <a:pt x="239" y="67"/>
                </a:lnTo>
                <a:lnTo>
                  <a:pt x="217" y="67"/>
                </a:lnTo>
                <a:lnTo>
                  <a:pt x="196" y="67"/>
                </a:lnTo>
                <a:lnTo>
                  <a:pt x="175" y="69"/>
                </a:lnTo>
                <a:lnTo>
                  <a:pt x="154" y="74"/>
                </a:lnTo>
                <a:lnTo>
                  <a:pt x="134" y="78"/>
                </a:lnTo>
                <a:lnTo>
                  <a:pt x="114" y="84"/>
                </a:lnTo>
                <a:lnTo>
                  <a:pt x="94" y="91"/>
                </a:lnTo>
                <a:lnTo>
                  <a:pt x="75" y="100"/>
                </a:lnTo>
                <a:lnTo>
                  <a:pt x="102" y="33"/>
                </a:lnTo>
                <a:lnTo>
                  <a:pt x="104" y="28"/>
                </a:lnTo>
                <a:lnTo>
                  <a:pt x="104" y="23"/>
                </a:lnTo>
                <a:lnTo>
                  <a:pt x="104" y="19"/>
                </a:lnTo>
                <a:lnTo>
                  <a:pt x="102" y="14"/>
                </a:lnTo>
                <a:lnTo>
                  <a:pt x="99" y="11"/>
                </a:lnTo>
                <a:lnTo>
                  <a:pt x="97" y="6"/>
                </a:lnTo>
                <a:lnTo>
                  <a:pt x="93" y="4"/>
                </a:lnTo>
                <a:lnTo>
                  <a:pt x="88" y="2"/>
                </a:lnTo>
                <a:lnTo>
                  <a:pt x="84" y="0"/>
                </a:lnTo>
                <a:lnTo>
                  <a:pt x="80" y="0"/>
                </a:lnTo>
                <a:lnTo>
                  <a:pt x="75" y="1"/>
                </a:lnTo>
                <a:lnTo>
                  <a:pt x="71" y="2"/>
                </a:lnTo>
                <a:lnTo>
                  <a:pt x="66" y="4"/>
                </a:lnTo>
                <a:lnTo>
                  <a:pt x="63" y="6"/>
                </a:lnTo>
                <a:lnTo>
                  <a:pt x="60" y="11"/>
                </a:lnTo>
                <a:lnTo>
                  <a:pt x="58" y="14"/>
                </a:lnTo>
                <a:lnTo>
                  <a:pt x="2" y="152"/>
                </a:lnTo>
                <a:lnTo>
                  <a:pt x="2" y="153"/>
                </a:lnTo>
                <a:lnTo>
                  <a:pt x="2" y="153"/>
                </a:lnTo>
                <a:lnTo>
                  <a:pt x="1" y="154"/>
                </a:lnTo>
                <a:lnTo>
                  <a:pt x="1" y="155"/>
                </a:lnTo>
                <a:lnTo>
                  <a:pt x="1" y="158"/>
                </a:lnTo>
                <a:lnTo>
                  <a:pt x="1" y="160"/>
                </a:lnTo>
                <a:lnTo>
                  <a:pt x="0" y="160"/>
                </a:lnTo>
                <a:lnTo>
                  <a:pt x="0" y="161"/>
                </a:lnTo>
                <a:lnTo>
                  <a:pt x="1" y="167"/>
                </a:lnTo>
                <a:lnTo>
                  <a:pt x="3" y="173"/>
                </a:lnTo>
                <a:lnTo>
                  <a:pt x="3" y="173"/>
                </a:lnTo>
                <a:lnTo>
                  <a:pt x="3" y="173"/>
                </a:lnTo>
                <a:lnTo>
                  <a:pt x="3" y="173"/>
                </a:lnTo>
                <a:lnTo>
                  <a:pt x="3" y="174"/>
                </a:lnTo>
                <a:lnTo>
                  <a:pt x="5" y="175"/>
                </a:lnTo>
                <a:lnTo>
                  <a:pt x="6" y="176"/>
                </a:lnTo>
                <a:lnTo>
                  <a:pt x="6" y="176"/>
                </a:lnTo>
                <a:lnTo>
                  <a:pt x="7" y="176"/>
                </a:lnTo>
                <a:lnTo>
                  <a:pt x="7" y="176"/>
                </a:lnTo>
                <a:lnTo>
                  <a:pt x="7" y="178"/>
                </a:lnTo>
                <a:lnTo>
                  <a:pt x="8" y="179"/>
                </a:lnTo>
                <a:lnTo>
                  <a:pt x="9" y="180"/>
                </a:lnTo>
                <a:lnTo>
                  <a:pt x="10" y="180"/>
                </a:lnTo>
                <a:lnTo>
                  <a:pt x="10" y="181"/>
                </a:lnTo>
                <a:lnTo>
                  <a:pt x="11" y="182"/>
                </a:lnTo>
                <a:lnTo>
                  <a:pt x="13" y="182"/>
                </a:lnTo>
                <a:lnTo>
                  <a:pt x="13" y="182"/>
                </a:lnTo>
                <a:lnTo>
                  <a:pt x="14" y="183"/>
                </a:lnTo>
                <a:lnTo>
                  <a:pt x="17" y="184"/>
                </a:lnTo>
                <a:lnTo>
                  <a:pt x="18" y="185"/>
                </a:lnTo>
                <a:lnTo>
                  <a:pt x="19" y="185"/>
                </a:lnTo>
                <a:lnTo>
                  <a:pt x="19" y="185"/>
                </a:lnTo>
                <a:lnTo>
                  <a:pt x="21" y="185"/>
                </a:lnTo>
                <a:lnTo>
                  <a:pt x="22" y="185"/>
                </a:lnTo>
                <a:lnTo>
                  <a:pt x="170" y="201"/>
                </a:lnTo>
                <a:lnTo>
                  <a:pt x="171" y="201"/>
                </a:lnTo>
                <a:lnTo>
                  <a:pt x="172" y="201"/>
                </a:lnTo>
                <a:lnTo>
                  <a:pt x="177" y="200"/>
                </a:lnTo>
                <a:lnTo>
                  <a:pt x="181" y="199"/>
                </a:lnTo>
                <a:lnTo>
                  <a:pt x="186" y="196"/>
                </a:lnTo>
                <a:lnTo>
                  <a:pt x="189" y="194"/>
                </a:lnTo>
                <a:lnTo>
                  <a:pt x="191" y="191"/>
                </a:lnTo>
                <a:lnTo>
                  <a:pt x="193" y="188"/>
                </a:lnTo>
                <a:lnTo>
                  <a:pt x="196" y="183"/>
                </a:lnTo>
                <a:lnTo>
                  <a:pt x="197" y="179"/>
                </a:lnTo>
                <a:lnTo>
                  <a:pt x="197" y="174"/>
                </a:lnTo>
                <a:lnTo>
                  <a:pt x="196" y="169"/>
                </a:lnTo>
                <a:lnTo>
                  <a:pt x="193" y="165"/>
                </a:lnTo>
                <a:lnTo>
                  <a:pt x="191" y="161"/>
                </a:lnTo>
                <a:lnTo>
                  <a:pt x="188" y="158"/>
                </a:lnTo>
                <a:lnTo>
                  <a:pt x="183" y="155"/>
                </a:lnTo>
                <a:lnTo>
                  <a:pt x="180" y="153"/>
                </a:lnTo>
                <a:lnTo>
                  <a:pt x="175" y="152"/>
                </a:lnTo>
                <a:lnTo>
                  <a:pt x="94" y="144"/>
                </a:lnTo>
                <a:lnTo>
                  <a:pt x="111" y="137"/>
                </a:lnTo>
                <a:lnTo>
                  <a:pt x="127" y="130"/>
                </a:lnTo>
                <a:lnTo>
                  <a:pt x="145" y="125"/>
                </a:lnTo>
                <a:lnTo>
                  <a:pt x="162" y="120"/>
                </a:lnTo>
                <a:lnTo>
                  <a:pt x="180" y="118"/>
                </a:lnTo>
                <a:lnTo>
                  <a:pt x="198" y="116"/>
                </a:lnTo>
                <a:lnTo>
                  <a:pt x="217" y="115"/>
                </a:lnTo>
                <a:lnTo>
                  <a:pt x="235" y="116"/>
                </a:lnTo>
                <a:lnTo>
                  <a:pt x="249" y="117"/>
                </a:lnTo>
                <a:lnTo>
                  <a:pt x="262" y="118"/>
                </a:lnTo>
                <a:lnTo>
                  <a:pt x="274" y="121"/>
                </a:lnTo>
                <a:lnTo>
                  <a:pt x="287" y="123"/>
                </a:lnTo>
                <a:lnTo>
                  <a:pt x="299" y="128"/>
                </a:lnTo>
                <a:lnTo>
                  <a:pt x="311" y="132"/>
                </a:lnTo>
                <a:lnTo>
                  <a:pt x="324" y="137"/>
                </a:lnTo>
                <a:lnTo>
                  <a:pt x="335" y="142"/>
                </a:lnTo>
                <a:lnTo>
                  <a:pt x="347" y="149"/>
                </a:lnTo>
                <a:lnTo>
                  <a:pt x="358" y="155"/>
                </a:lnTo>
                <a:lnTo>
                  <a:pt x="368" y="162"/>
                </a:lnTo>
                <a:lnTo>
                  <a:pt x="379" y="170"/>
                </a:lnTo>
                <a:lnTo>
                  <a:pt x="389" y="179"/>
                </a:lnTo>
                <a:lnTo>
                  <a:pt x="399" y="188"/>
                </a:lnTo>
                <a:lnTo>
                  <a:pt x="408" y="196"/>
                </a:lnTo>
                <a:lnTo>
                  <a:pt x="416" y="206"/>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Rectangle 47">
            <a:extLst>
              <a:ext uri="{FF2B5EF4-FFF2-40B4-BE49-F238E27FC236}">
                <a16:creationId xmlns:a16="http://schemas.microsoft.com/office/drawing/2014/main" id="{44B70BF3-8B18-4B92-85C7-6A12DAA61DFE}"/>
              </a:ext>
            </a:extLst>
          </p:cNvPr>
          <p:cNvSpPr/>
          <p:nvPr/>
        </p:nvSpPr>
        <p:spPr>
          <a:xfrm rot="1801752">
            <a:off x="4845732" y="2707820"/>
            <a:ext cx="3657844" cy="276999"/>
          </a:xfrm>
          <a:prstGeom prst="rect">
            <a:avLst/>
          </a:prstGeom>
        </p:spPr>
        <p:txBody>
          <a:bodyPr wrap="square" lIns="0" tIns="0" rIns="0" bIns="0" anchor="ctr">
            <a:spAutoFit/>
          </a:bodyPr>
          <a:lstStyle/>
          <a:p>
            <a:pPr algn="ctr"/>
            <a:r>
              <a:rPr lang="en-US" dirty="0">
                <a:solidFill>
                  <a:schemeClr val="tx1">
                    <a:lumMod val="75000"/>
                    <a:lumOff val="25000"/>
                  </a:schemeClr>
                </a:solidFill>
                <a:cs typeface="Segoe UI" panose="020B0502040204020203" pitchFamily="34" charset="0"/>
              </a:rPr>
              <a:t>MONITORING</a:t>
            </a:r>
          </a:p>
        </p:txBody>
      </p:sp>
      <p:sp>
        <p:nvSpPr>
          <p:cNvPr id="49" name="Rectangle 48">
            <a:extLst>
              <a:ext uri="{FF2B5EF4-FFF2-40B4-BE49-F238E27FC236}">
                <a16:creationId xmlns:a16="http://schemas.microsoft.com/office/drawing/2014/main" id="{1F0EF9F0-902D-444A-99E5-6DEC6A57FED6}"/>
              </a:ext>
            </a:extLst>
          </p:cNvPr>
          <p:cNvSpPr/>
          <p:nvPr/>
        </p:nvSpPr>
        <p:spPr>
          <a:xfrm rot="1724289">
            <a:off x="3750006" y="4426878"/>
            <a:ext cx="3657844" cy="276999"/>
          </a:xfrm>
          <a:prstGeom prst="rect">
            <a:avLst/>
          </a:prstGeom>
        </p:spPr>
        <p:txBody>
          <a:bodyPr wrap="square" lIns="0" tIns="0" rIns="0" bIns="0" anchor="ctr">
            <a:spAutoFit/>
          </a:bodyPr>
          <a:lstStyle/>
          <a:p>
            <a:pPr algn="ctr"/>
            <a:r>
              <a:rPr lang="en-US" dirty="0">
                <a:solidFill>
                  <a:schemeClr val="tx1">
                    <a:lumMod val="75000"/>
                    <a:lumOff val="25000"/>
                  </a:schemeClr>
                </a:solidFill>
                <a:cs typeface="Segoe UI" panose="020B0502040204020203" pitchFamily="34" charset="0"/>
              </a:rPr>
              <a:t>CONTROLLING</a:t>
            </a:r>
          </a:p>
        </p:txBody>
      </p:sp>
      <p:sp>
        <p:nvSpPr>
          <p:cNvPr id="57" name="Rectangle 5">
            <a:extLst>
              <a:ext uri="{FF2B5EF4-FFF2-40B4-BE49-F238E27FC236}">
                <a16:creationId xmlns:a16="http://schemas.microsoft.com/office/drawing/2014/main" id="{7A51015F-AB84-4D12-8F0A-1E50C7CAEAE4}"/>
              </a:ext>
            </a:extLst>
          </p:cNvPr>
          <p:cNvSpPr/>
          <p:nvPr/>
        </p:nvSpPr>
        <p:spPr>
          <a:xfrm>
            <a:off x="-145143" y="632389"/>
            <a:ext cx="12482286" cy="6089086"/>
          </a:xfrm>
          <a:custGeom>
            <a:avLst/>
            <a:gdLst>
              <a:gd name="connsiteX0" fmla="*/ 0 w 11582400"/>
              <a:gd name="connsiteY0" fmla="*/ 0 h 6073775"/>
              <a:gd name="connsiteX1" fmla="*/ 11582400 w 11582400"/>
              <a:gd name="connsiteY1" fmla="*/ 0 h 6073775"/>
              <a:gd name="connsiteX2" fmla="*/ 11582400 w 11582400"/>
              <a:gd name="connsiteY2" fmla="*/ 6073775 h 6073775"/>
              <a:gd name="connsiteX3" fmla="*/ 0 w 11582400"/>
              <a:gd name="connsiteY3" fmla="*/ 6073775 h 6073775"/>
              <a:gd name="connsiteX4" fmla="*/ 0 w 11582400"/>
              <a:gd name="connsiteY4" fmla="*/ 0 h 6073775"/>
              <a:gd name="connsiteX0" fmla="*/ 0 w 11582400"/>
              <a:gd name="connsiteY0" fmla="*/ 6765 h 6080540"/>
              <a:gd name="connsiteX1" fmla="*/ 8309361 w 11582400"/>
              <a:gd name="connsiteY1" fmla="*/ 0 h 6080540"/>
              <a:gd name="connsiteX2" fmla="*/ 11582400 w 11582400"/>
              <a:gd name="connsiteY2" fmla="*/ 6765 h 6080540"/>
              <a:gd name="connsiteX3" fmla="*/ 11582400 w 11582400"/>
              <a:gd name="connsiteY3" fmla="*/ 6080540 h 6080540"/>
              <a:gd name="connsiteX4" fmla="*/ 0 w 11582400"/>
              <a:gd name="connsiteY4" fmla="*/ 6080540 h 6080540"/>
              <a:gd name="connsiteX5" fmla="*/ 0 w 11582400"/>
              <a:gd name="connsiteY5" fmla="*/ 6765 h 6080540"/>
              <a:gd name="connsiteX0" fmla="*/ 0 w 11582400"/>
              <a:gd name="connsiteY0" fmla="*/ 15311 h 6089086"/>
              <a:gd name="connsiteX1" fmla="*/ 3267342 w 11582400"/>
              <a:gd name="connsiteY1" fmla="*/ 0 h 6089086"/>
              <a:gd name="connsiteX2" fmla="*/ 8309361 w 11582400"/>
              <a:gd name="connsiteY2" fmla="*/ 8546 h 6089086"/>
              <a:gd name="connsiteX3" fmla="*/ 11582400 w 11582400"/>
              <a:gd name="connsiteY3" fmla="*/ 15311 h 6089086"/>
              <a:gd name="connsiteX4" fmla="*/ 11582400 w 11582400"/>
              <a:gd name="connsiteY4" fmla="*/ 6089086 h 6089086"/>
              <a:gd name="connsiteX5" fmla="*/ 0 w 11582400"/>
              <a:gd name="connsiteY5" fmla="*/ 6089086 h 6089086"/>
              <a:gd name="connsiteX6" fmla="*/ 0 w 11582400"/>
              <a:gd name="connsiteY6" fmla="*/ 15311 h 6089086"/>
              <a:gd name="connsiteX0" fmla="*/ 0 w 11582400"/>
              <a:gd name="connsiteY0" fmla="*/ 23857 h 6097632"/>
              <a:gd name="connsiteX1" fmla="*/ 3267342 w 11582400"/>
              <a:gd name="connsiteY1" fmla="*/ 8546 h 6097632"/>
              <a:gd name="connsiteX2" fmla="*/ 5386699 w 11582400"/>
              <a:gd name="connsiteY2" fmla="*/ 0 h 6097632"/>
              <a:gd name="connsiteX3" fmla="*/ 8309361 w 11582400"/>
              <a:gd name="connsiteY3" fmla="*/ 17092 h 6097632"/>
              <a:gd name="connsiteX4" fmla="*/ 11582400 w 11582400"/>
              <a:gd name="connsiteY4" fmla="*/ 23857 h 6097632"/>
              <a:gd name="connsiteX5" fmla="*/ 11582400 w 11582400"/>
              <a:gd name="connsiteY5" fmla="*/ 6097632 h 6097632"/>
              <a:gd name="connsiteX6" fmla="*/ 0 w 11582400"/>
              <a:gd name="connsiteY6" fmla="*/ 6097632 h 6097632"/>
              <a:gd name="connsiteX7" fmla="*/ 0 w 11582400"/>
              <a:gd name="connsiteY7" fmla="*/ 23857 h 6097632"/>
              <a:gd name="connsiteX0" fmla="*/ 5386699 w 11582400"/>
              <a:gd name="connsiteY0" fmla="*/ 0 h 6097632"/>
              <a:gd name="connsiteX1" fmla="*/ 8309361 w 11582400"/>
              <a:gd name="connsiteY1" fmla="*/ 17092 h 6097632"/>
              <a:gd name="connsiteX2" fmla="*/ 11582400 w 11582400"/>
              <a:gd name="connsiteY2" fmla="*/ 23857 h 6097632"/>
              <a:gd name="connsiteX3" fmla="*/ 11582400 w 11582400"/>
              <a:gd name="connsiteY3" fmla="*/ 6097632 h 6097632"/>
              <a:gd name="connsiteX4" fmla="*/ 0 w 11582400"/>
              <a:gd name="connsiteY4" fmla="*/ 6097632 h 6097632"/>
              <a:gd name="connsiteX5" fmla="*/ 0 w 11582400"/>
              <a:gd name="connsiteY5" fmla="*/ 23857 h 6097632"/>
              <a:gd name="connsiteX6" fmla="*/ 3267342 w 11582400"/>
              <a:gd name="connsiteY6" fmla="*/ 8546 h 6097632"/>
              <a:gd name="connsiteX7" fmla="*/ 5478139 w 11582400"/>
              <a:gd name="connsiteY7" fmla="*/ 91440 h 6097632"/>
              <a:gd name="connsiteX0" fmla="*/ 8309361 w 11582400"/>
              <a:gd name="connsiteY0" fmla="*/ 8616 h 6089156"/>
              <a:gd name="connsiteX1" fmla="*/ 11582400 w 11582400"/>
              <a:gd name="connsiteY1" fmla="*/ 15381 h 6089156"/>
              <a:gd name="connsiteX2" fmla="*/ 11582400 w 11582400"/>
              <a:gd name="connsiteY2" fmla="*/ 6089156 h 6089156"/>
              <a:gd name="connsiteX3" fmla="*/ 0 w 11582400"/>
              <a:gd name="connsiteY3" fmla="*/ 6089156 h 6089156"/>
              <a:gd name="connsiteX4" fmla="*/ 0 w 11582400"/>
              <a:gd name="connsiteY4" fmla="*/ 15381 h 6089156"/>
              <a:gd name="connsiteX5" fmla="*/ 3267342 w 11582400"/>
              <a:gd name="connsiteY5" fmla="*/ 70 h 6089156"/>
              <a:gd name="connsiteX6" fmla="*/ 5478139 w 11582400"/>
              <a:gd name="connsiteY6" fmla="*/ 82964 h 608915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82400" h="6089086">
                <a:moveTo>
                  <a:pt x="8309361" y="8546"/>
                </a:moveTo>
                <a:lnTo>
                  <a:pt x="11582400" y="15311"/>
                </a:lnTo>
                <a:lnTo>
                  <a:pt x="11582400" y="6089086"/>
                </a:lnTo>
                <a:lnTo>
                  <a:pt x="0" y="6089086"/>
                </a:lnTo>
                <a:lnTo>
                  <a:pt x="0" y="15311"/>
                </a:lnTo>
                <a:lnTo>
                  <a:pt x="3267342" y="0"/>
                </a:lnTo>
              </a:path>
            </a:pathLst>
          </a:custGeom>
          <a:noFill/>
          <a:ln w="6350">
            <a:solidFill>
              <a:schemeClr val="accent2"/>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F98F174-3911-116F-A784-471E144CDDE3}"/>
              </a:ext>
            </a:extLst>
          </p:cNvPr>
          <p:cNvSpPr txBox="1"/>
          <p:nvPr/>
        </p:nvSpPr>
        <p:spPr>
          <a:xfrm>
            <a:off x="579933" y="5119761"/>
            <a:ext cx="2539092" cy="1477328"/>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rPr>
              <a:t>- Develop Project Case &amp; Project Charter</a:t>
            </a:r>
          </a:p>
          <a:p>
            <a:r>
              <a:rPr lang="en-US" dirty="0">
                <a:latin typeface="Calibri" panose="020F0502020204030204" pitchFamily="34" charset="0"/>
                <a:ea typeface="Calibri" panose="020F0502020204030204" pitchFamily="34" charset="0"/>
              </a:rPr>
              <a:t>- Develop Preliminary Project Scope Statement</a:t>
            </a:r>
            <a:r>
              <a:rPr lang="en-US" sz="1800" dirty="0">
                <a:effectLst/>
                <a:latin typeface="Calibri" panose="020F0502020204030204" pitchFamily="34" charset="0"/>
                <a:ea typeface="Calibri" panose="020F0502020204030204" pitchFamily="34" charset="0"/>
              </a:rPr>
              <a:t> </a:t>
            </a:r>
          </a:p>
          <a:p>
            <a:endParaRPr lang="en-US" dirty="0"/>
          </a:p>
        </p:txBody>
      </p:sp>
      <p:sp>
        <p:nvSpPr>
          <p:cNvPr id="10" name="Rectangle 9">
            <a:extLst>
              <a:ext uri="{FF2B5EF4-FFF2-40B4-BE49-F238E27FC236}">
                <a16:creationId xmlns:a16="http://schemas.microsoft.com/office/drawing/2014/main" id="{2F4509CA-4537-F1EF-F0AB-F50D923007DE}"/>
              </a:ext>
            </a:extLst>
          </p:cNvPr>
          <p:cNvSpPr/>
          <p:nvPr/>
        </p:nvSpPr>
        <p:spPr>
          <a:xfrm>
            <a:off x="517071" y="1103077"/>
            <a:ext cx="2613306" cy="1689109"/>
          </a:xfrm>
          <a:prstGeom prst="rect">
            <a:avLst/>
          </a:prstGeom>
          <a:solidFill>
            <a:schemeClr val="bg1">
              <a:lumMod val="8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3465B3FC-9427-7AD0-9E21-E10E4492A043}"/>
              </a:ext>
            </a:extLst>
          </p:cNvPr>
          <p:cNvSpPr txBox="1"/>
          <p:nvPr/>
        </p:nvSpPr>
        <p:spPr>
          <a:xfrm>
            <a:off x="517071" y="1083659"/>
            <a:ext cx="2694815" cy="2031325"/>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rPr>
              <a:t>- Define scope</a:t>
            </a:r>
          </a:p>
          <a:p>
            <a:r>
              <a:rPr lang="en-US" dirty="0">
                <a:latin typeface="Calibri" panose="020F0502020204030204" pitchFamily="34" charset="0"/>
                <a:ea typeface="Calibri" panose="020F0502020204030204" pitchFamily="34" charset="0"/>
              </a:rPr>
              <a:t>- Develop Project Schedule</a:t>
            </a:r>
          </a:p>
          <a:p>
            <a:r>
              <a:rPr lang="en-US" sz="1800" dirty="0">
                <a:effectLst/>
                <a:latin typeface="Calibri" panose="020F0502020204030204" pitchFamily="34" charset="0"/>
                <a:ea typeface="Calibri" panose="020F0502020204030204" pitchFamily="34" charset="0"/>
              </a:rPr>
              <a:t>- Develop</a:t>
            </a:r>
            <a:r>
              <a:rPr lang="en-US" dirty="0">
                <a:latin typeface="Calibri" panose="020F0502020204030204" pitchFamily="34" charset="0"/>
                <a:ea typeface="Calibri" panose="020F0502020204030204" pitchFamily="34" charset="0"/>
              </a:rPr>
              <a:t> Risk Plan</a:t>
            </a:r>
          </a:p>
          <a:p>
            <a:r>
              <a:rPr lang="en-US" sz="1800" dirty="0">
                <a:effectLst/>
                <a:latin typeface="Calibri" panose="020F0502020204030204" pitchFamily="34" charset="0"/>
                <a:ea typeface="Calibri" panose="020F0502020204030204" pitchFamily="34" charset="0"/>
              </a:rPr>
              <a:t>- Develop Financial Plan</a:t>
            </a:r>
          </a:p>
          <a:p>
            <a:r>
              <a:rPr lang="en-US" dirty="0">
                <a:latin typeface="Calibri" panose="020F0502020204030204" pitchFamily="34" charset="0"/>
                <a:ea typeface="Calibri" panose="020F0502020204030204" pitchFamily="34" charset="0"/>
              </a:rPr>
              <a:t>- Develop Project Management Plan</a:t>
            </a:r>
            <a:r>
              <a:rPr lang="en-US" sz="1800" dirty="0">
                <a:effectLst/>
                <a:latin typeface="Calibri" panose="020F0502020204030204" pitchFamily="34" charset="0"/>
                <a:ea typeface="Calibri" panose="020F0502020204030204" pitchFamily="34" charset="0"/>
              </a:rPr>
              <a:t> </a:t>
            </a:r>
          </a:p>
          <a:p>
            <a:endParaRPr lang="en-US" dirty="0"/>
          </a:p>
        </p:txBody>
      </p:sp>
      <p:sp>
        <p:nvSpPr>
          <p:cNvPr id="12" name="TextBox 11">
            <a:extLst>
              <a:ext uri="{FF2B5EF4-FFF2-40B4-BE49-F238E27FC236}">
                <a16:creationId xmlns:a16="http://schemas.microsoft.com/office/drawing/2014/main" id="{B2A52089-02C6-C676-AB38-FB1F25126077}"/>
              </a:ext>
            </a:extLst>
          </p:cNvPr>
          <p:cNvSpPr txBox="1"/>
          <p:nvPr/>
        </p:nvSpPr>
        <p:spPr>
          <a:xfrm>
            <a:off x="6568172" y="5119761"/>
            <a:ext cx="2849601" cy="1477328"/>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rPr>
              <a:t>- Acquire Resources</a:t>
            </a:r>
          </a:p>
          <a:p>
            <a:r>
              <a:rPr lang="en-US" dirty="0">
                <a:latin typeface="Calibri" panose="020F0502020204030204" pitchFamily="34" charset="0"/>
                <a:ea typeface="Calibri" panose="020F0502020204030204" pitchFamily="34" charset="0"/>
              </a:rPr>
              <a:t>- Manage Quality &amp; Communication</a:t>
            </a:r>
          </a:p>
          <a:p>
            <a:r>
              <a:rPr lang="en-US" sz="1800" dirty="0">
                <a:effectLst/>
                <a:latin typeface="Calibri" panose="020F0502020204030204" pitchFamily="34" charset="0"/>
                <a:ea typeface="Calibri" panose="020F0502020204030204" pitchFamily="34" charset="0"/>
              </a:rPr>
              <a:t>- Implement </a:t>
            </a:r>
            <a:r>
              <a:rPr lang="en-US" dirty="0">
                <a:latin typeface="Calibri" panose="020F0502020204030204" pitchFamily="34" charset="0"/>
                <a:ea typeface="Calibri" panose="020F0502020204030204" pitchFamily="34" charset="0"/>
              </a:rPr>
              <a:t>Risk Responses</a:t>
            </a:r>
            <a:endParaRPr lang="en-US" sz="1800" dirty="0">
              <a:effectLst/>
              <a:latin typeface="Calibri" panose="020F0502020204030204" pitchFamily="34" charset="0"/>
              <a:ea typeface="Calibri" panose="020F0502020204030204" pitchFamily="34" charset="0"/>
            </a:endParaRPr>
          </a:p>
          <a:p>
            <a:endParaRPr lang="en-US" dirty="0"/>
          </a:p>
        </p:txBody>
      </p:sp>
      <p:pic>
        <p:nvPicPr>
          <p:cNvPr id="19" name="Picture 18">
            <a:extLst>
              <a:ext uri="{FF2B5EF4-FFF2-40B4-BE49-F238E27FC236}">
                <a16:creationId xmlns:a16="http://schemas.microsoft.com/office/drawing/2014/main" id="{854715B7-754B-DB12-7F68-14ECA43E4621}"/>
              </a:ext>
            </a:extLst>
          </p:cNvPr>
          <p:cNvPicPr>
            <a:picLocks noChangeAspect="1"/>
          </p:cNvPicPr>
          <p:nvPr/>
        </p:nvPicPr>
        <p:blipFill>
          <a:blip r:embed="rId3"/>
          <a:stretch>
            <a:fillRect/>
          </a:stretch>
        </p:blipFill>
        <p:spPr>
          <a:xfrm rot="1767222">
            <a:off x="10352123" y="2479123"/>
            <a:ext cx="1768208" cy="727510"/>
          </a:xfrm>
          <a:prstGeom prst="rect">
            <a:avLst/>
          </a:prstGeom>
        </p:spPr>
      </p:pic>
      <p:sp>
        <p:nvSpPr>
          <p:cNvPr id="8" name="TextBox 7">
            <a:extLst>
              <a:ext uri="{FF2B5EF4-FFF2-40B4-BE49-F238E27FC236}">
                <a16:creationId xmlns:a16="http://schemas.microsoft.com/office/drawing/2014/main" id="{4E40C41A-8CFE-678E-4188-E40727C22A19}"/>
              </a:ext>
            </a:extLst>
          </p:cNvPr>
          <p:cNvSpPr txBox="1"/>
          <p:nvPr/>
        </p:nvSpPr>
        <p:spPr>
          <a:xfrm>
            <a:off x="77360" y="6435791"/>
            <a:ext cx="6376525" cy="323165"/>
          </a:xfrm>
          <a:prstGeom prst="rect">
            <a:avLst/>
          </a:prstGeom>
          <a:noFill/>
        </p:spPr>
        <p:txBody>
          <a:bodyPr wrap="square">
            <a:spAutoFit/>
          </a:bodyPr>
          <a:lstStyle/>
          <a:p>
            <a:r>
              <a:rPr lang="en-US" sz="1500" dirty="0"/>
              <a:t>Project Management - </a:t>
            </a:r>
            <a:r>
              <a:rPr lang="en-US" sz="1500" dirty="0">
                <a:solidFill>
                  <a:srgbClr val="FF0000"/>
                </a:solidFill>
                <a:latin typeface="+mj-lt"/>
                <a:cs typeface="Segoe UI" panose="020B0502040204020203" pitchFamily="34" charset="0"/>
              </a:rPr>
              <a:t>Crime</a:t>
            </a:r>
            <a:r>
              <a:rPr lang="en-US" sz="1500" dirty="0">
                <a:solidFill>
                  <a:schemeClr val="tx1">
                    <a:lumMod val="75000"/>
                    <a:lumOff val="25000"/>
                  </a:schemeClr>
                </a:solidFill>
                <a:latin typeface="+mj-lt"/>
                <a:cs typeface="Segoe UI" panose="020B0502040204020203" pitchFamily="34" charset="0"/>
              </a:rPr>
              <a:t> Rate </a:t>
            </a:r>
            <a:r>
              <a:rPr lang="en-US" sz="1500" dirty="0">
                <a:solidFill>
                  <a:schemeClr val="accent1"/>
                </a:solidFill>
                <a:latin typeface="+mj-lt"/>
                <a:cs typeface="Segoe UI" panose="020B0502040204020203" pitchFamily="34" charset="0"/>
              </a:rPr>
              <a:t>Analysis</a:t>
            </a:r>
            <a:r>
              <a:rPr lang="en-US" sz="1500" dirty="0">
                <a:solidFill>
                  <a:schemeClr val="tx1">
                    <a:lumMod val="75000"/>
                    <a:lumOff val="25000"/>
                  </a:schemeClr>
                </a:solidFill>
                <a:latin typeface="+mj-lt"/>
                <a:cs typeface="Segoe UI" panose="020B0502040204020203" pitchFamily="34" charset="0"/>
              </a:rPr>
              <a:t> in Toronto, Canada</a:t>
            </a:r>
          </a:p>
        </p:txBody>
      </p:sp>
    </p:spTree>
    <p:extLst>
      <p:ext uri="{BB962C8B-B14F-4D97-AF65-F5344CB8AC3E}">
        <p14:creationId xmlns:p14="http://schemas.microsoft.com/office/powerpoint/2010/main" val="10300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94B0E2-52F1-47A9-B0CD-64F57F5DE476}"/>
              </a:ext>
            </a:extLst>
          </p:cNvPr>
          <p:cNvSpPr txBox="1"/>
          <p:nvPr/>
        </p:nvSpPr>
        <p:spPr>
          <a:xfrm>
            <a:off x="190500" y="241300"/>
            <a:ext cx="11811000" cy="538609"/>
          </a:xfrm>
          <a:prstGeom prst="rect">
            <a:avLst/>
          </a:prstGeom>
          <a:noFill/>
        </p:spPr>
        <p:txBody>
          <a:bodyPr wrap="square" lIns="0" tIns="0" rIns="0" bIns="0" rtlCol="0">
            <a:spAutoFit/>
          </a:bodyPr>
          <a:lstStyle/>
          <a:p>
            <a:pPr algn="ctr"/>
            <a:r>
              <a:rPr lang="en-US" sz="3500" b="1" dirty="0">
                <a:solidFill>
                  <a:schemeClr val="tx1">
                    <a:lumMod val="75000"/>
                    <a:lumOff val="25000"/>
                  </a:schemeClr>
                </a:solidFill>
                <a:latin typeface="+mj-lt"/>
                <a:cs typeface="Segoe UI" panose="020B0502040204020203" pitchFamily="34" charset="0"/>
              </a:rPr>
              <a:t>Initiation</a:t>
            </a:r>
          </a:p>
        </p:txBody>
      </p:sp>
      <p:sp>
        <p:nvSpPr>
          <p:cNvPr id="4" name="Slide Number Placeholder 3">
            <a:extLst>
              <a:ext uri="{FF2B5EF4-FFF2-40B4-BE49-F238E27FC236}">
                <a16:creationId xmlns:a16="http://schemas.microsoft.com/office/drawing/2014/main" id="{428A193C-DE62-45B9-BC6C-339547738B14}"/>
              </a:ext>
            </a:extLst>
          </p:cNvPr>
          <p:cNvSpPr>
            <a:spLocks noGrp="1"/>
          </p:cNvSpPr>
          <p:nvPr>
            <p:ph type="sldNum" sz="quarter" idx="12"/>
          </p:nvPr>
        </p:nvSpPr>
        <p:spPr/>
        <p:txBody>
          <a:bodyPr/>
          <a:lstStyle/>
          <a:p>
            <a:fld id="{13EFC3F0-C584-483B-B1FE-52BE924CB19D}" type="slidenum">
              <a:rPr lang="en-US" sz="1000" smtClean="0"/>
              <a:t>6</a:t>
            </a:fld>
            <a:endParaRPr lang="en-US" sz="1000"/>
          </a:p>
        </p:txBody>
      </p:sp>
      <p:sp>
        <p:nvSpPr>
          <p:cNvPr id="8" name="Half Frame 7">
            <a:extLst>
              <a:ext uri="{FF2B5EF4-FFF2-40B4-BE49-F238E27FC236}">
                <a16:creationId xmlns:a16="http://schemas.microsoft.com/office/drawing/2014/main" id="{9653E252-DFBA-493D-AE06-F741288F4395}"/>
              </a:ext>
            </a:extLst>
          </p:cNvPr>
          <p:cNvSpPr/>
          <p:nvPr/>
        </p:nvSpPr>
        <p:spPr>
          <a:xfrm rot="2700000">
            <a:off x="5279321" y="1603829"/>
            <a:ext cx="1633360" cy="1633360"/>
          </a:xfrm>
          <a:prstGeom prst="halfFram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Half Frame 53">
            <a:extLst>
              <a:ext uri="{FF2B5EF4-FFF2-40B4-BE49-F238E27FC236}">
                <a16:creationId xmlns:a16="http://schemas.microsoft.com/office/drawing/2014/main" id="{1CE4B2A0-4692-41CC-873E-BB10F5B56666}"/>
              </a:ext>
            </a:extLst>
          </p:cNvPr>
          <p:cNvSpPr/>
          <p:nvPr/>
        </p:nvSpPr>
        <p:spPr>
          <a:xfrm rot="18900000" flipV="1">
            <a:off x="5279321" y="4230411"/>
            <a:ext cx="1633360" cy="1633360"/>
          </a:xfrm>
          <a:prstGeom prst="halfFram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Half Frame 54">
            <a:extLst>
              <a:ext uri="{FF2B5EF4-FFF2-40B4-BE49-F238E27FC236}">
                <a16:creationId xmlns:a16="http://schemas.microsoft.com/office/drawing/2014/main" id="{AE71E9E1-48F0-4A0E-8A12-1DEFDBF84CB3}"/>
              </a:ext>
            </a:extLst>
          </p:cNvPr>
          <p:cNvSpPr/>
          <p:nvPr/>
        </p:nvSpPr>
        <p:spPr>
          <a:xfrm rot="13500000" flipV="1">
            <a:off x="6592611" y="2917120"/>
            <a:ext cx="1633360" cy="1633360"/>
          </a:xfrm>
          <a:prstGeom prst="halfFram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Half Frame 57">
            <a:extLst>
              <a:ext uri="{FF2B5EF4-FFF2-40B4-BE49-F238E27FC236}">
                <a16:creationId xmlns:a16="http://schemas.microsoft.com/office/drawing/2014/main" id="{4B329542-A801-496B-8B24-EDD8F3BE2436}"/>
              </a:ext>
            </a:extLst>
          </p:cNvPr>
          <p:cNvSpPr/>
          <p:nvPr/>
        </p:nvSpPr>
        <p:spPr>
          <a:xfrm rot="8100000" flipH="1" flipV="1">
            <a:off x="3966029" y="2917120"/>
            <a:ext cx="1633360" cy="1633360"/>
          </a:xfrm>
          <a:prstGeom prst="halfFram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Diamond 14">
            <a:extLst>
              <a:ext uri="{FF2B5EF4-FFF2-40B4-BE49-F238E27FC236}">
                <a16:creationId xmlns:a16="http://schemas.microsoft.com/office/drawing/2014/main" id="{410A4BA4-2952-42B8-9C94-6C952E037BBD}"/>
              </a:ext>
            </a:extLst>
          </p:cNvPr>
          <p:cNvSpPr/>
          <p:nvPr/>
        </p:nvSpPr>
        <p:spPr>
          <a:xfrm>
            <a:off x="4173109" y="1809729"/>
            <a:ext cx="1219200" cy="121920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Diamond 58">
            <a:extLst>
              <a:ext uri="{FF2B5EF4-FFF2-40B4-BE49-F238E27FC236}">
                <a16:creationId xmlns:a16="http://schemas.microsoft.com/office/drawing/2014/main" id="{F77561F6-0F11-4D59-9A7C-485F2668614D}"/>
              </a:ext>
            </a:extLst>
          </p:cNvPr>
          <p:cNvSpPr/>
          <p:nvPr/>
        </p:nvSpPr>
        <p:spPr>
          <a:xfrm>
            <a:off x="6799693" y="1809729"/>
            <a:ext cx="1219200" cy="121920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Diamond 63">
            <a:extLst>
              <a:ext uri="{FF2B5EF4-FFF2-40B4-BE49-F238E27FC236}">
                <a16:creationId xmlns:a16="http://schemas.microsoft.com/office/drawing/2014/main" id="{7A27DDC3-D2BB-4AD4-8F19-67AD8DCE3162}"/>
              </a:ext>
            </a:extLst>
          </p:cNvPr>
          <p:cNvSpPr/>
          <p:nvPr/>
        </p:nvSpPr>
        <p:spPr>
          <a:xfrm>
            <a:off x="4173109" y="4438671"/>
            <a:ext cx="1219200" cy="121920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Diamond 64">
            <a:extLst>
              <a:ext uri="{FF2B5EF4-FFF2-40B4-BE49-F238E27FC236}">
                <a16:creationId xmlns:a16="http://schemas.microsoft.com/office/drawing/2014/main" id="{A99DCDBB-7C5D-4E73-BA37-1F28057B698F}"/>
              </a:ext>
            </a:extLst>
          </p:cNvPr>
          <p:cNvSpPr/>
          <p:nvPr/>
        </p:nvSpPr>
        <p:spPr>
          <a:xfrm>
            <a:off x="6799693" y="4438671"/>
            <a:ext cx="1219200" cy="121920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3886">
            <a:extLst>
              <a:ext uri="{FF2B5EF4-FFF2-40B4-BE49-F238E27FC236}">
                <a16:creationId xmlns:a16="http://schemas.microsoft.com/office/drawing/2014/main" id="{12893E81-9F76-4B35-835F-798A0E5F70C8}"/>
              </a:ext>
            </a:extLst>
          </p:cNvPr>
          <p:cNvSpPr>
            <a:spLocks noEditPoints="1"/>
          </p:cNvSpPr>
          <p:nvPr/>
        </p:nvSpPr>
        <p:spPr bwMode="auto">
          <a:xfrm>
            <a:off x="4639040" y="2276454"/>
            <a:ext cx="287338" cy="285750"/>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4665">
            <a:extLst>
              <a:ext uri="{FF2B5EF4-FFF2-40B4-BE49-F238E27FC236}">
                <a16:creationId xmlns:a16="http://schemas.microsoft.com/office/drawing/2014/main" id="{8FD920D8-6A13-4AD7-97A8-5704F65B2702}"/>
              </a:ext>
            </a:extLst>
          </p:cNvPr>
          <p:cNvSpPr>
            <a:spLocks/>
          </p:cNvSpPr>
          <p:nvPr/>
        </p:nvSpPr>
        <p:spPr bwMode="auto">
          <a:xfrm>
            <a:off x="7265624" y="2275660"/>
            <a:ext cx="287338" cy="287338"/>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4345">
            <a:extLst>
              <a:ext uri="{FF2B5EF4-FFF2-40B4-BE49-F238E27FC236}">
                <a16:creationId xmlns:a16="http://schemas.microsoft.com/office/drawing/2014/main" id="{2E8198F5-8A8A-49EF-A5CE-B0ACCF3C2147}"/>
              </a:ext>
            </a:extLst>
          </p:cNvPr>
          <p:cNvSpPr>
            <a:spLocks noEditPoints="1"/>
          </p:cNvSpPr>
          <p:nvPr/>
        </p:nvSpPr>
        <p:spPr bwMode="auto">
          <a:xfrm>
            <a:off x="7267212" y="4905396"/>
            <a:ext cx="284163" cy="285750"/>
          </a:xfrm>
          <a:custGeom>
            <a:avLst/>
            <a:gdLst>
              <a:gd name="T0" fmla="*/ 390 w 898"/>
              <a:gd name="T1" fmla="*/ 587 h 898"/>
              <a:gd name="T2" fmla="*/ 334 w 898"/>
              <a:gd name="T3" fmla="*/ 545 h 898"/>
              <a:gd name="T4" fmla="*/ 303 w 898"/>
              <a:gd name="T5" fmla="*/ 480 h 898"/>
              <a:gd name="T6" fmla="*/ 306 w 898"/>
              <a:gd name="T7" fmla="*/ 405 h 898"/>
              <a:gd name="T8" fmla="*/ 343 w 898"/>
              <a:gd name="T9" fmla="*/ 344 h 898"/>
              <a:gd name="T10" fmla="*/ 404 w 898"/>
              <a:gd name="T11" fmla="*/ 306 h 898"/>
              <a:gd name="T12" fmla="*/ 479 w 898"/>
              <a:gd name="T13" fmla="*/ 302 h 898"/>
              <a:gd name="T14" fmla="*/ 543 w 898"/>
              <a:gd name="T15" fmla="*/ 333 h 898"/>
              <a:gd name="T16" fmla="*/ 586 w 898"/>
              <a:gd name="T17" fmla="*/ 391 h 898"/>
              <a:gd name="T18" fmla="*/ 598 w 898"/>
              <a:gd name="T19" fmla="*/ 465 h 898"/>
              <a:gd name="T20" fmla="*/ 572 w 898"/>
              <a:gd name="T21" fmla="*/ 533 h 898"/>
              <a:gd name="T22" fmla="*/ 520 w 898"/>
              <a:gd name="T23" fmla="*/ 580 h 898"/>
              <a:gd name="T24" fmla="*/ 449 w 898"/>
              <a:gd name="T25" fmla="*/ 599 h 898"/>
              <a:gd name="T26" fmla="*/ 750 w 898"/>
              <a:gd name="T27" fmla="*/ 302 h 898"/>
              <a:gd name="T28" fmla="*/ 824 w 898"/>
              <a:gd name="T29" fmla="*/ 199 h 898"/>
              <a:gd name="T30" fmla="*/ 820 w 898"/>
              <a:gd name="T31" fmla="*/ 186 h 898"/>
              <a:gd name="T32" fmla="*/ 702 w 898"/>
              <a:gd name="T33" fmla="*/ 75 h 898"/>
              <a:gd name="T34" fmla="*/ 613 w 898"/>
              <a:gd name="T35" fmla="*/ 158 h 898"/>
              <a:gd name="T36" fmla="*/ 538 w 898"/>
              <a:gd name="T37" fmla="*/ 15 h 898"/>
              <a:gd name="T38" fmla="*/ 532 w 898"/>
              <a:gd name="T39" fmla="*/ 3 h 898"/>
              <a:gd name="T40" fmla="*/ 371 w 898"/>
              <a:gd name="T41" fmla="*/ 0 h 898"/>
              <a:gd name="T42" fmla="*/ 360 w 898"/>
              <a:gd name="T43" fmla="*/ 10 h 898"/>
              <a:gd name="T44" fmla="*/ 323 w 898"/>
              <a:gd name="T45" fmla="*/ 140 h 898"/>
              <a:gd name="T46" fmla="*/ 201 w 898"/>
              <a:gd name="T47" fmla="*/ 76 h 898"/>
              <a:gd name="T48" fmla="*/ 187 w 898"/>
              <a:gd name="T49" fmla="*/ 77 h 898"/>
              <a:gd name="T50" fmla="*/ 74 w 898"/>
              <a:gd name="T51" fmla="*/ 193 h 898"/>
              <a:gd name="T52" fmla="*/ 78 w 898"/>
              <a:gd name="T53" fmla="*/ 207 h 898"/>
              <a:gd name="T54" fmla="*/ 126 w 898"/>
              <a:gd name="T55" fmla="*/ 359 h 898"/>
              <a:gd name="T56" fmla="*/ 4 w 898"/>
              <a:gd name="T57" fmla="*/ 364 h 898"/>
              <a:gd name="T58" fmla="*/ 0 w 898"/>
              <a:gd name="T59" fmla="*/ 494 h 898"/>
              <a:gd name="T60" fmla="*/ 6 w 898"/>
              <a:gd name="T61" fmla="*/ 506 h 898"/>
              <a:gd name="T62" fmla="*/ 130 w 898"/>
              <a:gd name="T63" fmla="*/ 538 h 898"/>
              <a:gd name="T64" fmla="*/ 157 w 898"/>
              <a:gd name="T65" fmla="*/ 613 h 898"/>
              <a:gd name="T66" fmla="*/ 74 w 898"/>
              <a:gd name="T67" fmla="*/ 703 h 898"/>
              <a:gd name="T68" fmla="*/ 189 w 898"/>
              <a:gd name="T69" fmla="*/ 823 h 898"/>
              <a:gd name="T70" fmla="*/ 204 w 898"/>
              <a:gd name="T71" fmla="*/ 822 h 898"/>
              <a:gd name="T72" fmla="*/ 326 w 898"/>
              <a:gd name="T73" fmla="*/ 758 h 898"/>
              <a:gd name="T74" fmla="*/ 359 w 898"/>
              <a:gd name="T75" fmla="*/ 886 h 898"/>
              <a:gd name="T76" fmla="*/ 368 w 898"/>
              <a:gd name="T77" fmla="*/ 897 h 898"/>
              <a:gd name="T78" fmla="*/ 530 w 898"/>
              <a:gd name="T79" fmla="*/ 897 h 898"/>
              <a:gd name="T80" fmla="*/ 538 w 898"/>
              <a:gd name="T81" fmla="*/ 886 h 898"/>
              <a:gd name="T82" fmla="*/ 571 w 898"/>
              <a:gd name="T83" fmla="*/ 758 h 898"/>
              <a:gd name="T84" fmla="*/ 694 w 898"/>
              <a:gd name="T85" fmla="*/ 822 h 898"/>
              <a:gd name="T86" fmla="*/ 708 w 898"/>
              <a:gd name="T87" fmla="*/ 823 h 898"/>
              <a:gd name="T88" fmla="*/ 823 w 898"/>
              <a:gd name="T89" fmla="*/ 709 h 898"/>
              <a:gd name="T90" fmla="*/ 822 w 898"/>
              <a:gd name="T91" fmla="*/ 695 h 898"/>
              <a:gd name="T92" fmla="*/ 755 w 898"/>
              <a:gd name="T93" fmla="*/ 586 h 898"/>
              <a:gd name="T94" fmla="*/ 773 w 898"/>
              <a:gd name="T95" fmla="*/ 509 h 898"/>
              <a:gd name="T96" fmla="*/ 893 w 898"/>
              <a:gd name="T97" fmla="*/ 504 h 898"/>
              <a:gd name="T98" fmla="*/ 898 w 898"/>
              <a:gd name="T99" fmla="*/ 374 h 898"/>
              <a:gd name="T100" fmla="*/ 891 w 898"/>
              <a:gd name="T101" fmla="*/ 362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98" h="898">
                <a:moveTo>
                  <a:pt x="449" y="599"/>
                </a:moveTo>
                <a:lnTo>
                  <a:pt x="433" y="597"/>
                </a:lnTo>
                <a:lnTo>
                  <a:pt x="418" y="595"/>
                </a:lnTo>
                <a:lnTo>
                  <a:pt x="404" y="592"/>
                </a:lnTo>
                <a:lnTo>
                  <a:pt x="390" y="587"/>
                </a:lnTo>
                <a:lnTo>
                  <a:pt x="378" y="580"/>
                </a:lnTo>
                <a:lnTo>
                  <a:pt x="365" y="573"/>
                </a:lnTo>
                <a:lnTo>
                  <a:pt x="354" y="564"/>
                </a:lnTo>
                <a:lnTo>
                  <a:pt x="343" y="555"/>
                </a:lnTo>
                <a:lnTo>
                  <a:pt x="334" y="545"/>
                </a:lnTo>
                <a:lnTo>
                  <a:pt x="325" y="533"/>
                </a:lnTo>
                <a:lnTo>
                  <a:pt x="318" y="520"/>
                </a:lnTo>
                <a:lnTo>
                  <a:pt x="311" y="508"/>
                </a:lnTo>
                <a:lnTo>
                  <a:pt x="306" y="494"/>
                </a:lnTo>
                <a:lnTo>
                  <a:pt x="303" y="480"/>
                </a:lnTo>
                <a:lnTo>
                  <a:pt x="299" y="465"/>
                </a:lnTo>
                <a:lnTo>
                  <a:pt x="299" y="449"/>
                </a:lnTo>
                <a:lnTo>
                  <a:pt x="299" y="434"/>
                </a:lnTo>
                <a:lnTo>
                  <a:pt x="303" y="419"/>
                </a:lnTo>
                <a:lnTo>
                  <a:pt x="306" y="405"/>
                </a:lnTo>
                <a:lnTo>
                  <a:pt x="311" y="391"/>
                </a:lnTo>
                <a:lnTo>
                  <a:pt x="318" y="378"/>
                </a:lnTo>
                <a:lnTo>
                  <a:pt x="325" y="365"/>
                </a:lnTo>
                <a:lnTo>
                  <a:pt x="334" y="354"/>
                </a:lnTo>
                <a:lnTo>
                  <a:pt x="343" y="344"/>
                </a:lnTo>
                <a:lnTo>
                  <a:pt x="354" y="333"/>
                </a:lnTo>
                <a:lnTo>
                  <a:pt x="365" y="325"/>
                </a:lnTo>
                <a:lnTo>
                  <a:pt x="378" y="317"/>
                </a:lnTo>
                <a:lnTo>
                  <a:pt x="390" y="311"/>
                </a:lnTo>
                <a:lnTo>
                  <a:pt x="404" y="306"/>
                </a:lnTo>
                <a:lnTo>
                  <a:pt x="418" y="302"/>
                </a:lnTo>
                <a:lnTo>
                  <a:pt x="433" y="300"/>
                </a:lnTo>
                <a:lnTo>
                  <a:pt x="449" y="299"/>
                </a:lnTo>
                <a:lnTo>
                  <a:pt x="464" y="300"/>
                </a:lnTo>
                <a:lnTo>
                  <a:pt x="479" y="302"/>
                </a:lnTo>
                <a:lnTo>
                  <a:pt x="493" y="306"/>
                </a:lnTo>
                <a:lnTo>
                  <a:pt x="507" y="311"/>
                </a:lnTo>
                <a:lnTo>
                  <a:pt x="520" y="317"/>
                </a:lnTo>
                <a:lnTo>
                  <a:pt x="533" y="325"/>
                </a:lnTo>
                <a:lnTo>
                  <a:pt x="543" y="333"/>
                </a:lnTo>
                <a:lnTo>
                  <a:pt x="554" y="344"/>
                </a:lnTo>
                <a:lnTo>
                  <a:pt x="564" y="354"/>
                </a:lnTo>
                <a:lnTo>
                  <a:pt x="572" y="365"/>
                </a:lnTo>
                <a:lnTo>
                  <a:pt x="580" y="378"/>
                </a:lnTo>
                <a:lnTo>
                  <a:pt x="586" y="391"/>
                </a:lnTo>
                <a:lnTo>
                  <a:pt x="592" y="405"/>
                </a:lnTo>
                <a:lnTo>
                  <a:pt x="595" y="419"/>
                </a:lnTo>
                <a:lnTo>
                  <a:pt x="598" y="434"/>
                </a:lnTo>
                <a:lnTo>
                  <a:pt x="598" y="449"/>
                </a:lnTo>
                <a:lnTo>
                  <a:pt x="598" y="465"/>
                </a:lnTo>
                <a:lnTo>
                  <a:pt x="595" y="480"/>
                </a:lnTo>
                <a:lnTo>
                  <a:pt x="592" y="494"/>
                </a:lnTo>
                <a:lnTo>
                  <a:pt x="586" y="508"/>
                </a:lnTo>
                <a:lnTo>
                  <a:pt x="580" y="520"/>
                </a:lnTo>
                <a:lnTo>
                  <a:pt x="572" y="533"/>
                </a:lnTo>
                <a:lnTo>
                  <a:pt x="564" y="545"/>
                </a:lnTo>
                <a:lnTo>
                  <a:pt x="554" y="555"/>
                </a:lnTo>
                <a:lnTo>
                  <a:pt x="543" y="564"/>
                </a:lnTo>
                <a:lnTo>
                  <a:pt x="533" y="573"/>
                </a:lnTo>
                <a:lnTo>
                  <a:pt x="520" y="580"/>
                </a:lnTo>
                <a:lnTo>
                  <a:pt x="507" y="587"/>
                </a:lnTo>
                <a:lnTo>
                  <a:pt x="493" y="592"/>
                </a:lnTo>
                <a:lnTo>
                  <a:pt x="479" y="595"/>
                </a:lnTo>
                <a:lnTo>
                  <a:pt x="464" y="597"/>
                </a:lnTo>
                <a:lnTo>
                  <a:pt x="449" y="599"/>
                </a:lnTo>
                <a:close/>
                <a:moveTo>
                  <a:pt x="883" y="359"/>
                </a:moveTo>
                <a:lnTo>
                  <a:pt x="771" y="359"/>
                </a:lnTo>
                <a:lnTo>
                  <a:pt x="765" y="341"/>
                </a:lnTo>
                <a:lnTo>
                  <a:pt x="759" y="321"/>
                </a:lnTo>
                <a:lnTo>
                  <a:pt x="750" y="302"/>
                </a:lnTo>
                <a:lnTo>
                  <a:pt x="740" y="284"/>
                </a:lnTo>
                <a:lnTo>
                  <a:pt x="820" y="207"/>
                </a:lnTo>
                <a:lnTo>
                  <a:pt x="822" y="205"/>
                </a:lnTo>
                <a:lnTo>
                  <a:pt x="823" y="202"/>
                </a:lnTo>
                <a:lnTo>
                  <a:pt x="824" y="199"/>
                </a:lnTo>
                <a:lnTo>
                  <a:pt x="824" y="196"/>
                </a:lnTo>
                <a:lnTo>
                  <a:pt x="824" y="193"/>
                </a:lnTo>
                <a:lnTo>
                  <a:pt x="823" y="191"/>
                </a:lnTo>
                <a:lnTo>
                  <a:pt x="822" y="188"/>
                </a:lnTo>
                <a:lnTo>
                  <a:pt x="820" y="186"/>
                </a:lnTo>
                <a:lnTo>
                  <a:pt x="713" y="80"/>
                </a:lnTo>
                <a:lnTo>
                  <a:pt x="710" y="77"/>
                </a:lnTo>
                <a:lnTo>
                  <a:pt x="707" y="76"/>
                </a:lnTo>
                <a:lnTo>
                  <a:pt x="705" y="75"/>
                </a:lnTo>
                <a:lnTo>
                  <a:pt x="702" y="75"/>
                </a:lnTo>
                <a:lnTo>
                  <a:pt x="700" y="75"/>
                </a:lnTo>
                <a:lnTo>
                  <a:pt x="696" y="76"/>
                </a:lnTo>
                <a:lnTo>
                  <a:pt x="694" y="77"/>
                </a:lnTo>
                <a:lnTo>
                  <a:pt x="691" y="80"/>
                </a:lnTo>
                <a:lnTo>
                  <a:pt x="613" y="158"/>
                </a:lnTo>
                <a:lnTo>
                  <a:pt x="594" y="148"/>
                </a:lnTo>
                <a:lnTo>
                  <a:pt x="574" y="140"/>
                </a:lnTo>
                <a:lnTo>
                  <a:pt x="555" y="132"/>
                </a:lnTo>
                <a:lnTo>
                  <a:pt x="538" y="128"/>
                </a:lnTo>
                <a:lnTo>
                  <a:pt x="538" y="15"/>
                </a:lnTo>
                <a:lnTo>
                  <a:pt x="538" y="12"/>
                </a:lnTo>
                <a:lnTo>
                  <a:pt x="537" y="10"/>
                </a:lnTo>
                <a:lnTo>
                  <a:pt x="536" y="7"/>
                </a:lnTo>
                <a:lnTo>
                  <a:pt x="534" y="5"/>
                </a:lnTo>
                <a:lnTo>
                  <a:pt x="532" y="3"/>
                </a:lnTo>
                <a:lnTo>
                  <a:pt x="530" y="2"/>
                </a:lnTo>
                <a:lnTo>
                  <a:pt x="526" y="0"/>
                </a:lnTo>
                <a:lnTo>
                  <a:pt x="523" y="0"/>
                </a:lnTo>
                <a:lnTo>
                  <a:pt x="374" y="0"/>
                </a:lnTo>
                <a:lnTo>
                  <a:pt x="371" y="0"/>
                </a:lnTo>
                <a:lnTo>
                  <a:pt x="368" y="2"/>
                </a:lnTo>
                <a:lnTo>
                  <a:pt x="366" y="3"/>
                </a:lnTo>
                <a:lnTo>
                  <a:pt x="364" y="5"/>
                </a:lnTo>
                <a:lnTo>
                  <a:pt x="362" y="7"/>
                </a:lnTo>
                <a:lnTo>
                  <a:pt x="360" y="10"/>
                </a:lnTo>
                <a:lnTo>
                  <a:pt x="359" y="12"/>
                </a:lnTo>
                <a:lnTo>
                  <a:pt x="359" y="15"/>
                </a:lnTo>
                <a:lnTo>
                  <a:pt x="359" y="128"/>
                </a:lnTo>
                <a:lnTo>
                  <a:pt x="342" y="133"/>
                </a:lnTo>
                <a:lnTo>
                  <a:pt x="323" y="140"/>
                </a:lnTo>
                <a:lnTo>
                  <a:pt x="304" y="148"/>
                </a:lnTo>
                <a:lnTo>
                  <a:pt x="285" y="158"/>
                </a:lnTo>
                <a:lnTo>
                  <a:pt x="206" y="80"/>
                </a:lnTo>
                <a:lnTo>
                  <a:pt x="203" y="77"/>
                </a:lnTo>
                <a:lnTo>
                  <a:pt x="201" y="76"/>
                </a:lnTo>
                <a:lnTo>
                  <a:pt x="198" y="75"/>
                </a:lnTo>
                <a:lnTo>
                  <a:pt x="196" y="75"/>
                </a:lnTo>
                <a:lnTo>
                  <a:pt x="192" y="75"/>
                </a:lnTo>
                <a:lnTo>
                  <a:pt x="190" y="76"/>
                </a:lnTo>
                <a:lnTo>
                  <a:pt x="187" y="77"/>
                </a:lnTo>
                <a:lnTo>
                  <a:pt x="185" y="80"/>
                </a:lnTo>
                <a:lnTo>
                  <a:pt x="78" y="186"/>
                </a:lnTo>
                <a:lnTo>
                  <a:pt x="76" y="188"/>
                </a:lnTo>
                <a:lnTo>
                  <a:pt x="75" y="191"/>
                </a:lnTo>
                <a:lnTo>
                  <a:pt x="74" y="193"/>
                </a:lnTo>
                <a:lnTo>
                  <a:pt x="74" y="196"/>
                </a:lnTo>
                <a:lnTo>
                  <a:pt x="74" y="199"/>
                </a:lnTo>
                <a:lnTo>
                  <a:pt x="75" y="202"/>
                </a:lnTo>
                <a:lnTo>
                  <a:pt x="76" y="205"/>
                </a:lnTo>
                <a:lnTo>
                  <a:pt x="78" y="207"/>
                </a:lnTo>
                <a:lnTo>
                  <a:pt x="157" y="286"/>
                </a:lnTo>
                <a:lnTo>
                  <a:pt x="148" y="304"/>
                </a:lnTo>
                <a:lnTo>
                  <a:pt x="139" y="324"/>
                </a:lnTo>
                <a:lnTo>
                  <a:pt x="131" y="343"/>
                </a:lnTo>
                <a:lnTo>
                  <a:pt x="126" y="359"/>
                </a:lnTo>
                <a:lnTo>
                  <a:pt x="15" y="359"/>
                </a:lnTo>
                <a:lnTo>
                  <a:pt x="12" y="360"/>
                </a:lnTo>
                <a:lnTo>
                  <a:pt x="10" y="361"/>
                </a:lnTo>
                <a:lnTo>
                  <a:pt x="6" y="362"/>
                </a:lnTo>
                <a:lnTo>
                  <a:pt x="4" y="364"/>
                </a:lnTo>
                <a:lnTo>
                  <a:pt x="3" y="366"/>
                </a:lnTo>
                <a:lnTo>
                  <a:pt x="1" y="368"/>
                </a:lnTo>
                <a:lnTo>
                  <a:pt x="1" y="372"/>
                </a:lnTo>
                <a:lnTo>
                  <a:pt x="0" y="374"/>
                </a:lnTo>
                <a:lnTo>
                  <a:pt x="0" y="494"/>
                </a:lnTo>
                <a:lnTo>
                  <a:pt x="1" y="497"/>
                </a:lnTo>
                <a:lnTo>
                  <a:pt x="1" y="500"/>
                </a:lnTo>
                <a:lnTo>
                  <a:pt x="3" y="502"/>
                </a:lnTo>
                <a:lnTo>
                  <a:pt x="4" y="504"/>
                </a:lnTo>
                <a:lnTo>
                  <a:pt x="6" y="506"/>
                </a:lnTo>
                <a:lnTo>
                  <a:pt x="10" y="508"/>
                </a:lnTo>
                <a:lnTo>
                  <a:pt x="12" y="509"/>
                </a:lnTo>
                <a:lnTo>
                  <a:pt x="15" y="509"/>
                </a:lnTo>
                <a:lnTo>
                  <a:pt x="125" y="509"/>
                </a:lnTo>
                <a:lnTo>
                  <a:pt x="130" y="538"/>
                </a:lnTo>
                <a:lnTo>
                  <a:pt x="138" y="565"/>
                </a:lnTo>
                <a:lnTo>
                  <a:pt x="142" y="579"/>
                </a:lnTo>
                <a:lnTo>
                  <a:pt x="146" y="591"/>
                </a:lnTo>
                <a:lnTo>
                  <a:pt x="152" y="603"/>
                </a:lnTo>
                <a:lnTo>
                  <a:pt x="157" y="613"/>
                </a:lnTo>
                <a:lnTo>
                  <a:pt x="78" y="693"/>
                </a:lnTo>
                <a:lnTo>
                  <a:pt x="76" y="695"/>
                </a:lnTo>
                <a:lnTo>
                  <a:pt x="75" y="697"/>
                </a:lnTo>
                <a:lnTo>
                  <a:pt x="74" y="700"/>
                </a:lnTo>
                <a:lnTo>
                  <a:pt x="74" y="703"/>
                </a:lnTo>
                <a:lnTo>
                  <a:pt x="75" y="709"/>
                </a:lnTo>
                <a:lnTo>
                  <a:pt x="78" y="714"/>
                </a:lnTo>
                <a:lnTo>
                  <a:pt x="185" y="820"/>
                </a:lnTo>
                <a:lnTo>
                  <a:pt x="187" y="822"/>
                </a:lnTo>
                <a:lnTo>
                  <a:pt x="189" y="823"/>
                </a:lnTo>
                <a:lnTo>
                  <a:pt x="192" y="824"/>
                </a:lnTo>
                <a:lnTo>
                  <a:pt x="196" y="824"/>
                </a:lnTo>
                <a:lnTo>
                  <a:pt x="198" y="824"/>
                </a:lnTo>
                <a:lnTo>
                  <a:pt x="201" y="823"/>
                </a:lnTo>
                <a:lnTo>
                  <a:pt x="204" y="822"/>
                </a:lnTo>
                <a:lnTo>
                  <a:pt x="206" y="820"/>
                </a:lnTo>
                <a:lnTo>
                  <a:pt x="285" y="742"/>
                </a:lnTo>
                <a:lnTo>
                  <a:pt x="298" y="747"/>
                </a:lnTo>
                <a:lnTo>
                  <a:pt x="312" y="753"/>
                </a:lnTo>
                <a:lnTo>
                  <a:pt x="326" y="758"/>
                </a:lnTo>
                <a:lnTo>
                  <a:pt x="340" y="763"/>
                </a:lnTo>
                <a:lnTo>
                  <a:pt x="350" y="768"/>
                </a:lnTo>
                <a:lnTo>
                  <a:pt x="359" y="771"/>
                </a:lnTo>
                <a:lnTo>
                  <a:pt x="359" y="883"/>
                </a:lnTo>
                <a:lnTo>
                  <a:pt x="359" y="886"/>
                </a:lnTo>
                <a:lnTo>
                  <a:pt x="360" y="888"/>
                </a:lnTo>
                <a:lnTo>
                  <a:pt x="362" y="892"/>
                </a:lnTo>
                <a:lnTo>
                  <a:pt x="364" y="894"/>
                </a:lnTo>
                <a:lnTo>
                  <a:pt x="366" y="895"/>
                </a:lnTo>
                <a:lnTo>
                  <a:pt x="368" y="897"/>
                </a:lnTo>
                <a:lnTo>
                  <a:pt x="371" y="897"/>
                </a:lnTo>
                <a:lnTo>
                  <a:pt x="374" y="898"/>
                </a:lnTo>
                <a:lnTo>
                  <a:pt x="523" y="898"/>
                </a:lnTo>
                <a:lnTo>
                  <a:pt x="526" y="897"/>
                </a:lnTo>
                <a:lnTo>
                  <a:pt x="530" y="897"/>
                </a:lnTo>
                <a:lnTo>
                  <a:pt x="532" y="895"/>
                </a:lnTo>
                <a:lnTo>
                  <a:pt x="534" y="894"/>
                </a:lnTo>
                <a:lnTo>
                  <a:pt x="536" y="892"/>
                </a:lnTo>
                <a:lnTo>
                  <a:pt x="537" y="888"/>
                </a:lnTo>
                <a:lnTo>
                  <a:pt x="538" y="886"/>
                </a:lnTo>
                <a:lnTo>
                  <a:pt x="538" y="883"/>
                </a:lnTo>
                <a:lnTo>
                  <a:pt x="538" y="771"/>
                </a:lnTo>
                <a:lnTo>
                  <a:pt x="548" y="768"/>
                </a:lnTo>
                <a:lnTo>
                  <a:pt x="557" y="763"/>
                </a:lnTo>
                <a:lnTo>
                  <a:pt x="571" y="758"/>
                </a:lnTo>
                <a:lnTo>
                  <a:pt x="585" y="753"/>
                </a:lnTo>
                <a:lnTo>
                  <a:pt x="599" y="747"/>
                </a:lnTo>
                <a:lnTo>
                  <a:pt x="613" y="742"/>
                </a:lnTo>
                <a:lnTo>
                  <a:pt x="691" y="820"/>
                </a:lnTo>
                <a:lnTo>
                  <a:pt x="694" y="822"/>
                </a:lnTo>
                <a:lnTo>
                  <a:pt x="696" y="823"/>
                </a:lnTo>
                <a:lnTo>
                  <a:pt x="700" y="824"/>
                </a:lnTo>
                <a:lnTo>
                  <a:pt x="702" y="824"/>
                </a:lnTo>
                <a:lnTo>
                  <a:pt x="705" y="824"/>
                </a:lnTo>
                <a:lnTo>
                  <a:pt x="708" y="823"/>
                </a:lnTo>
                <a:lnTo>
                  <a:pt x="710" y="822"/>
                </a:lnTo>
                <a:lnTo>
                  <a:pt x="713" y="820"/>
                </a:lnTo>
                <a:lnTo>
                  <a:pt x="820" y="714"/>
                </a:lnTo>
                <a:lnTo>
                  <a:pt x="822" y="711"/>
                </a:lnTo>
                <a:lnTo>
                  <a:pt x="823" y="709"/>
                </a:lnTo>
                <a:lnTo>
                  <a:pt x="824" y="705"/>
                </a:lnTo>
                <a:lnTo>
                  <a:pt x="824" y="703"/>
                </a:lnTo>
                <a:lnTo>
                  <a:pt x="824" y="700"/>
                </a:lnTo>
                <a:lnTo>
                  <a:pt x="823" y="698"/>
                </a:lnTo>
                <a:lnTo>
                  <a:pt x="822" y="695"/>
                </a:lnTo>
                <a:lnTo>
                  <a:pt x="820" y="693"/>
                </a:lnTo>
                <a:lnTo>
                  <a:pt x="741" y="613"/>
                </a:lnTo>
                <a:lnTo>
                  <a:pt x="746" y="605"/>
                </a:lnTo>
                <a:lnTo>
                  <a:pt x="751" y="595"/>
                </a:lnTo>
                <a:lnTo>
                  <a:pt x="755" y="586"/>
                </a:lnTo>
                <a:lnTo>
                  <a:pt x="760" y="575"/>
                </a:lnTo>
                <a:lnTo>
                  <a:pt x="764" y="562"/>
                </a:lnTo>
                <a:lnTo>
                  <a:pt x="767" y="546"/>
                </a:lnTo>
                <a:lnTo>
                  <a:pt x="770" y="529"/>
                </a:lnTo>
                <a:lnTo>
                  <a:pt x="773" y="509"/>
                </a:lnTo>
                <a:lnTo>
                  <a:pt x="883" y="509"/>
                </a:lnTo>
                <a:lnTo>
                  <a:pt x="886" y="509"/>
                </a:lnTo>
                <a:lnTo>
                  <a:pt x="888" y="508"/>
                </a:lnTo>
                <a:lnTo>
                  <a:pt x="891" y="506"/>
                </a:lnTo>
                <a:lnTo>
                  <a:pt x="893" y="504"/>
                </a:lnTo>
                <a:lnTo>
                  <a:pt x="894" y="502"/>
                </a:lnTo>
                <a:lnTo>
                  <a:pt x="897" y="500"/>
                </a:lnTo>
                <a:lnTo>
                  <a:pt x="898" y="497"/>
                </a:lnTo>
                <a:lnTo>
                  <a:pt x="898" y="494"/>
                </a:lnTo>
                <a:lnTo>
                  <a:pt x="898" y="374"/>
                </a:lnTo>
                <a:lnTo>
                  <a:pt x="898" y="372"/>
                </a:lnTo>
                <a:lnTo>
                  <a:pt x="897" y="368"/>
                </a:lnTo>
                <a:lnTo>
                  <a:pt x="894" y="366"/>
                </a:lnTo>
                <a:lnTo>
                  <a:pt x="893" y="364"/>
                </a:lnTo>
                <a:lnTo>
                  <a:pt x="891" y="362"/>
                </a:lnTo>
                <a:lnTo>
                  <a:pt x="888" y="361"/>
                </a:lnTo>
                <a:lnTo>
                  <a:pt x="886" y="360"/>
                </a:lnTo>
                <a:lnTo>
                  <a:pt x="883" y="35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78" name="Group 77">
            <a:extLst>
              <a:ext uri="{FF2B5EF4-FFF2-40B4-BE49-F238E27FC236}">
                <a16:creationId xmlns:a16="http://schemas.microsoft.com/office/drawing/2014/main" id="{06489CD6-958A-4C60-8A87-24F0797F2BFE}"/>
              </a:ext>
            </a:extLst>
          </p:cNvPr>
          <p:cNvGrpSpPr/>
          <p:nvPr/>
        </p:nvGrpSpPr>
        <p:grpSpPr>
          <a:xfrm>
            <a:off x="0" y="1639463"/>
            <a:ext cx="4224159" cy="1527458"/>
            <a:chOff x="7998493" y="1828561"/>
            <a:chExt cx="3714537" cy="2391238"/>
          </a:xfrm>
        </p:grpSpPr>
        <p:sp>
          <p:nvSpPr>
            <p:cNvPr id="79" name="Rectangle 78">
              <a:extLst>
                <a:ext uri="{FF2B5EF4-FFF2-40B4-BE49-F238E27FC236}">
                  <a16:creationId xmlns:a16="http://schemas.microsoft.com/office/drawing/2014/main" id="{8066DF6E-6826-48DB-B7CD-E20A06213CE0}"/>
                </a:ext>
              </a:extLst>
            </p:cNvPr>
            <p:cNvSpPr/>
            <p:nvPr/>
          </p:nvSpPr>
          <p:spPr>
            <a:xfrm>
              <a:off x="8055185" y="1828561"/>
              <a:ext cx="3657844" cy="246221"/>
            </a:xfrm>
            <a:prstGeom prst="rect">
              <a:avLst/>
            </a:prstGeom>
          </p:spPr>
          <p:txBody>
            <a:bodyPr wrap="square" lIns="0" tIns="0" rIns="0" bIns="0" anchor="ctr">
              <a:spAutoFit/>
            </a:bodyPr>
            <a:lstStyle/>
            <a:p>
              <a:pPr algn="r"/>
              <a:r>
                <a:rPr lang="en-US" sz="1600" b="1" dirty="0">
                  <a:solidFill>
                    <a:schemeClr val="tx1">
                      <a:lumMod val="75000"/>
                      <a:lumOff val="25000"/>
                    </a:schemeClr>
                  </a:solidFill>
                  <a:cs typeface="Segoe UI" panose="020B0502040204020203" pitchFamily="34" charset="0"/>
                </a:rPr>
                <a:t>GOAL</a:t>
              </a:r>
            </a:p>
          </p:txBody>
        </p:sp>
        <p:sp>
          <p:nvSpPr>
            <p:cNvPr id="80" name="TextBox 79">
              <a:extLst>
                <a:ext uri="{FF2B5EF4-FFF2-40B4-BE49-F238E27FC236}">
                  <a16:creationId xmlns:a16="http://schemas.microsoft.com/office/drawing/2014/main" id="{0D521F06-0DCB-40CB-BDE1-8E7884E683DA}"/>
                </a:ext>
              </a:extLst>
            </p:cNvPr>
            <p:cNvSpPr txBox="1"/>
            <p:nvPr/>
          </p:nvSpPr>
          <p:spPr>
            <a:xfrm>
              <a:off x="7998493" y="2147953"/>
              <a:ext cx="3714537" cy="2071846"/>
            </a:xfrm>
            <a:prstGeom prst="rect">
              <a:avLst/>
            </a:prstGeom>
            <a:noFill/>
            <a:ln w="6350">
              <a:noFill/>
              <a:prstDash val="dash"/>
            </a:ln>
          </p:spPr>
          <p:txBody>
            <a:bodyPr wrap="square" lIns="0" tIns="0" rIns="0" bIns="0" rtlCol="0" anchor="t">
              <a:spAutoFit/>
            </a:bodyPr>
            <a:lstStyle/>
            <a:p>
              <a:pPr marL="285750" indent="-285750" algn="r">
                <a:buFont typeface="Arial" panose="020B0604020202020204" pitchFamily="34" charset="0"/>
                <a:buChar char="•"/>
              </a:pPr>
              <a:r>
                <a:rPr lang="en-US" dirty="0">
                  <a:solidFill>
                    <a:srgbClr val="000000"/>
                  </a:solidFill>
                  <a:latin typeface="CIDFont+F2"/>
                </a:rPr>
                <a:t>Id</a:t>
              </a:r>
              <a:r>
                <a:rPr lang="en-US" sz="1800" b="0" i="0" dirty="0">
                  <a:solidFill>
                    <a:srgbClr val="000000"/>
                  </a:solidFill>
                  <a:effectLst/>
                  <a:latin typeface="CIDFont+F2"/>
                </a:rPr>
                <a:t>entification of initial project requirements</a:t>
              </a:r>
            </a:p>
            <a:p>
              <a:pPr marL="285750" indent="-285750" algn="r">
                <a:buFont typeface="Arial" panose="020B0604020202020204" pitchFamily="34" charset="0"/>
                <a:buChar char="•"/>
              </a:pPr>
              <a:r>
                <a:rPr lang="en-US" sz="1800" b="0" i="0" dirty="0">
                  <a:solidFill>
                    <a:srgbClr val="000000"/>
                  </a:solidFill>
                  <a:effectLst/>
                  <a:latin typeface="CIDFont+F2"/>
                </a:rPr>
                <a:t>Solidification of project scope </a:t>
              </a:r>
            </a:p>
            <a:p>
              <a:pPr marL="285750" indent="-285750" algn="r">
                <a:buFont typeface="Arial" panose="020B0604020202020204" pitchFamily="34" charset="0"/>
                <a:buChar char="•"/>
              </a:pPr>
              <a:r>
                <a:rPr lang="en-US" dirty="0">
                  <a:solidFill>
                    <a:srgbClr val="000000"/>
                  </a:solidFill>
                  <a:latin typeface="CIDFont+F2"/>
                </a:rPr>
                <a:t>I</a:t>
              </a:r>
              <a:r>
                <a:rPr lang="en-US" sz="1800" b="0" i="0" dirty="0">
                  <a:solidFill>
                    <a:srgbClr val="000000"/>
                  </a:solidFill>
                  <a:effectLst/>
                  <a:latin typeface="CIDFont+F2"/>
                </a:rPr>
                <a:t>nvestigation of possible solution</a:t>
              </a:r>
              <a:r>
                <a:rPr lang="en-US" sz="1400" dirty="0"/>
                <a:t> </a:t>
              </a:r>
              <a:br>
                <a:rPr lang="en-US" sz="1400" dirty="0"/>
              </a:br>
              <a:endParaRPr lang="en-US" sz="1400" dirty="0">
                <a:solidFill>
                  <a:schemeClr val="tx1">
                    <a:lumMod val="75000"/>
                    <a:lumOff val="25000"/>
                  </a:schemeClr>
                </a:solidFill>
                <a:cs typeface="Calibri" panose="020F0502020204030204" pitchFamily="34" charset="0"/>
              </a:endParaRPr>
            </a:p>
          </p:txBody>
        </p:sp>
      </p:grpSp>
      <p:sp>
        <p:nvSpPr>
          <p:cNvPr id="84" name="Freeform 950">
            <a:extLst>
              <a:ext uri="{FF2B5EF4-FFF2-40B4-BE49-F238E27FC236}">
                <a16:creationId xmlns:a16="http://schemas.microsoft.com/office/drawing/2014/main" id="{BB46BEBD-4344-433D-A0E8-3987A4C43B57}"/>
              </a:ext>
            </a:extLst>
          </p:cNvPr>
          <p:cNvSpPr>
            <a:spLocks noEditPoints="1"/>
          </p:cNvSpPr>
          <p:nvPr/>
        </p:nvSpPr>
        <p:spPr bwMode="auto">
          <a:xfrm>
            <a:off x="4672378" y="4905396"/>
            <a:ext cx="220663" cy="285750"/>
          </a:xfrm>
          <a:custGeom>
            <a:avLst/>
            <a:gdLst>
              <a:gd name="T0" fmla="*/ 542 w 553"/>
              <a:gd name="T1" fmla="*/ 205 h 722"/>
              <a:gd name="T2" fmla="*/ 323 w 553"/>
              <a:gd name="T3" fmla="*/ 313 h 722"/>
              <a:gd name="T4" fmla="*/ 312 w 553"/>
              <a:gd name="T5" fmla="*/ 306 h 722"/>
              <a:gd name="T6" fmla="*/ 315 w 553"/>
              <a:gd name="T7" fmla="*/ 293 h 722"/>
              <a:gd name="T8" fmla="*/ 444 w 553"/>
              <a:gd name="T9" fmla="*/ 289 h 722"/>
              <a:gd name="T10" fmla="*/ 455 w 553"/>
              <a:gd name="T11" fmla="*/ 297 h 722"/>
              <a:gd name="T12" fmla="*/ 452 w 553"/>
              <a:gd name="T13" fmla="*/ 310 h 722"/>
              <a:gd name="T14" fmla="*/ 444 w 553"/>
              <a:gd name="T15" fmla="*/ 433 h 722"/>
              <a:gd name="T16" fmla="*/ 315 w 553"/>
              <a:gd name="T17" fmla="*/ 430 h 722"/>
              <a:gd name="T18" fmla="*/ 312 w 553"/>
              <a:gd name="T19" fmla="*/ 417 h 722"/>
              <a:gd name="T20" fmla="*/ 323 w 553"/>
              <a:gd name="T21" fmla="*/ 409 h 722"/>
              <a:gd name="T22" fmla="*/ 452 w 553"/>
              <a:gd name="T23" fmla="*/ 413 h 722"/>
              <a:gd name="T24" fmla="*/ 455 w 553"/>
              <a:gd name="T25" fmla="*/ 426 h 722"/>
              <a:gd name="T26" fmla="*/ 444 w 553"/>
              <a:gd name="T27" fmla="*/ 433 h 722"/>
              <a:gd name="T28" fmla="*/ 318 w 553"/>
              <a:gd name="T29" fmla="*/ 577 h 722"/>
              <a:gd name="T30" fmla="*/ 311 w 553"/>
              <a:gd name="T31" fmla="*/ 566 h 722"/>
              <a:gd name="T32" fmla="*/ 318 w 553"/>
              <a:gd name="T33" fmla="*/ 555 h 722"/>
              <a:gd name="T34" fmla="*/ 449 w 553"/>
              <a:gd name="T35" fmla="*/ 555 h 722"/>
              <a:gd name="T36" fmla="*/ 456 w 553"/>
              <a:gd name="T37" fmla="*/ 566 h 722"/>
              <a:gd name="T38" fmla="*/ 449 w 553"/>
              <a:gd name="T39" fmla="*/ 577 h 722"/>
              <a:gd name="T40" fmla="*/ 194 w 553"/>
              <a:gd name="T41" fmla="*/ 325 h 722"/>
              <a:gd name="T42" fmla="*/ 181 w 553"/>
              <a:gd name="T43" fmla="*/ 327 h 722"/>
              <a:gd name="T44" fmla="*/ 129 w 553"/>
              <a:gd name="T45" fmla="*/ 275 h 722"/>
              <a:gd name="T46" fmla="*/ 132 w 553"/>
              <a:gd name="T47" fmla="*/ 262 h 722"/>
              <a:gd name="T48" fmla="*/ 145 w 553"/>
              <a:gd name="T49" fmla="*/ 260 h 722"/>
              <a:gd name="T50" fmla="*/ 253 w 553"/>
              <a:gd name="T51" fmla="*/ 232 h 722"/>
              <a:gd name="T52" fmla="*/ 267 w 553"/>
              <a:gd name="T53" fmla="*/ 230 h 722"/>
              <a:gd name="T54" fmla="*/ 274 w 553"/>
              <a:gd name="T55" fmla="*/ 240 h 722"/>
              <a:gd name="T56" fmla="*/ 271 w 553"/>
              <a:gd name="T57" fmla="*/ 386 h 722"/>
              <a:gd name="T58" fmla="*/ 186 w 553"/>
              <a:gd name="T59" fmla="*/ 465 h 722"/>
              <a:gd name="T60" fmla="*/ 132 w 553"/>
              <a:gd name="T61" fmla="*/ 415 h 722"/>
              <a:gd name="T62" fmla="*/ 129 w 553"/>
              <a:gd name="T63" fmla="*/ 403 h 722"/>
              <a:gd name="T64" fmla="*/ 140 w 553"/>
              <a:gd name="T65" fmla="*/ 395 h 722"/>
              <a:gd name="T66" fmla="*/ 186 w 553"/>
              <a:gd name="T67" fmla="*/ 436 h 722"/>
              <a:gd name="T68" fmla="*/ 262 w 553"/>
              <a:gd name="T69" fmla="*/ 365 h 722"/>
              <a:gd name="T70" fmla="*/ 273 w 553"/>
              <a:gd name="T71" fmla="*/ 372 h 722"/>
              <a:gd name="T72" fmla="*/ 271 w 553"/>
              <a:gd name="T73" fmla="*/ 386 h 722"/>
              <a:gd name="T74" fmla="*/ 190 w 553"/>
              <a:gd name="T75" fmla="*/ 601 h 722"/>
              <a:gd name="T76" fmla="*/ 178 w 553"/>
              <a:gd name="T77" fmla="*/ 599 h 722"/>
              <a:gd name="T78" fmla="*/ 128 w 553"/>
              <a:gd name="T79" fmla="*/ 545 h 722"/>
              <a:gd name="T80" fmla="*/ 136 w 553"/>
              <a:gd name="T81" fmla="*/ 533 h 722"/>
              <a:gd name="T82" fmla="*/ 149 w 553"/>
              <a:gd name="T83" fmla="*/ 535 h 722"/>
              <a:gd name="T84" fmla="*/ 258 w 553"/>
              <a:gd name="T85" fmla="*/ 502 h 722"/>
              <a:gd name="T86" fmla="*/ 271 w 553"/>
              <a:gd name="T87" fmla="*/ 505 h 722"/>
              <a:gd name="T88" fmla="*/ 273 w 553"/>
              <a:gd name="T89" fmla="*/ 518 h 722"/>
              <a:gd name="T90" fmla="*/ 357 w 553"/>
              <a:gd name="T91" fmla="*/ 3 h 722"/>
              <a:gd name="T92" fmla="*/ 12 w 553"/>
              <a:gd name="T93" fmla="*/ 0 h 722"/>
              <a:gd name="T94" fmla="*/ 1 w 553"/>
              <a:gd name="T95" fmla="*/ 7 h 722"/>
              <a:gd name="T96" fmla="*/ 1 w 553"/>
              <a:gd name="T97" fmla="*/ 715 h 722"/>
              <a:gd name="T98" fmla="*/ 12 w 553"/>
              <a:gd name="T99" fmla="*/ 722 h 722"/>
              <a:gd name="T100" fmla="*/ 550 w 553"/>
              <a:gd name="T101" fmla="*/ 719 h 722"/>
              <a:gd name="T102" fmla="*/ 553 w 553"/>
              <a:gd name="T103" fmla="*/ 205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53" h="722">
                <a:moveTo>
                  <a:pt x="349" y="205"/>
                </a:moveTo>
                <a:lnTo>
                  <a:pt x="349" y="12"/>
                </a:lnTo>
                <a:lnTo>
                  <a:pt x="542" y="205"/>
                </a:lnTo>
                <a:lnTo>
                  <a:pt x="349" y="205"/>
                </a:lnTo>
                <a:close/>
                <a:moveTo>
                  <a:pt x="444" y="313"/>
                </a:moveTo>
                <a:lnTo>
                  <a:pt x="323" y="313"/>
                </a:lnTo>
                <a:lnTo>
                  <a:pt x="318" y="312"/>
                </a:lnTo>
                <a:lnTo>
                  <a:pt x="315" y="310"/>
                </a:lnTo>
                <a:lnTo>
                  <a:pt x="312" y="306"/>
                </a:lnTo>
                <a:lnTo>
                  <a:pt x="311" y="301"/>
                </a:lnTo>
                <a:lnTo>
                  <a:pt x="312" y="297"/>
                </a:lnTo>
                <a:lnTo>
                  <a:pt x="315" y="293"/>
                </a:lnTo>
                <a:lnTo>
                  <a:pt x="318" y="290"/>
                </a:lnTo>
                <a:lnTo>
                  <a:pt x="323" y="289"/>
                </a:lnTo>
                <a:lnTo>
                  <a:pt x="444" y="289"/>
                </a:lnTo>
                <a:lnTo>
                  <a:pt x="449" y="290"/>
                </a:lnTo>
                <a:lnTo>
                  <a:pt x="452" y="293"/>
                </a:lnTo>
                <a:lnTo>
                  <a:pt x="455" y="297"/>
                </a:lnTo>
                <a:lnTo>
                  <a:pt x="456" y="301"/>
                </a:lnTo>
                <a:lnTo>
                  <a:pt x="455" y="306"/>
                </a:lnTo>
                <a:lnTo>
                  <a:pt x="452" y="310"/>
                </a:lnTo>
                <a:lnTo>
                  <a:pt x="449" y="312"/>
                </a:lnTo>
                <a:lnTo>
                  <a:pt x="444" y="313"/>
                </a:lnTo>
                <a:close/>
                <a:moveTo>
                  <a:pt x="444" y="433"/>
                </a:moveTo>
                <a:lnTo>
                  <a:pt x="323" y="433"/>
                </a:lnTo>
                <a:lnTo>
                  <a:pt x="318" y="432"/>
                </a:lnTo>
                <a:lnTo>
                  <a:pt x="315" y="430"/>
                </a:lnTo>
                <a:lnTo>
                  <a:pt x="312" y="426"/>
                </a:lnTo>
                <a:lnTo>
                  <a:pt x="311" y="421"/>
                </a:lnTo>
                <a:lnTo>
                  <a:pt x="312" y="417"/>
                </a:lnTo>
                <a:lnTo>
                  <a:pt x="315" y="413"/>
                </a:lnTo>
                <a:lnTo>
                  <a:pt x="318" y="410"/>
                </a:lnTo>
                <a:lnTo>
                  <a:pt x="323" y="409"/>
                </a:lnTo>
                <a:lnTo>
                  <a:pt x="444" y="409"/>
                </a:lnTo>
                <a:lnTo>
                  <a:pt x="449" y="410"/>
                </a:lnTo>
                <a:lnTo>
                  <a:pt x="452" y="413"/>
                </a:lnTo>
                <a:lnTo>
                  <a:pt x="455" y="417"/>
                </a:lnTo>
                <a:lnTo>
                  <a:pt x="456" y="421"/>
                </a:lnTo>
                <a:lnTo>
                  <a:pt x="455" y="426"/>
                </a:lnTo>
                <a:lnTo>
                  <a:pt x="452" y="430"/>
                </a:lnTo>
                <a:lnTo>
                  <a:pt x="449" y="432"/>
                </a:lnTo>
                <a:lnTo>
                  <a:pt x="444" y="433"/>
                </a:lnTo>
                <a:close/>
                <a:moveTo>
                  <a:pt x="444" y="578"/>
                </a:moveTo>
                <a:lnTo>
                  <a:pt x="323" y="578"/>
                </a:lnTo>
                <a:lnTo>
                  <a:pt x="318" y="577"/>
                </a:lnTo>
                <a:lnTo>
                  <a:pt x="315" y="574"/>
                </a:lnTo>
                <a:lnTo>
                  <a:pt x="312" y="571"/>
                </a:lnTo>
                <a:lnTo>
                  <a:pt x="311" y="566"/>
                </a:lnTo>
                <a:lnTo>
                  <a:pt x="312" y="561"/>
                </a:lnTo>
                <a:lnTo>
                  <a:pt x="315" y="558"/>
                </a:lnTo>
                <a:lnTo>
                  <a:pt x="318" y="555"/>
                </a:lnTo>
                <a:lnTo>
                  <a:pt x="323" y="554"/>
                </a:lnTo>
                <a:lnTo>
                  <a:pt x="444" y="554"/>
                </a:lnTo>
                <a:lnTo>
                  <a:pt x="449" y="555"/>
                </a:lnTo>
                <a:lnTo>
                  <a:pt x="452" y="558"/>
                </a:lnTo>
                <a:lnTo>
                  <a:pt x="455" y="561"/>
                </a:lnTo>
                <a:lnTo>
                  <a:pt x="456" y="566"/>
                </a:lnTo>
                <a:lnTo>
                  <a:pt x="455" y="571"/>
                </a:lnTo>
                <a:lnTo>
                  <a:pt x="452" y="574"/>
                </a:lnTo>
                <a:lnTo>
                  <a:pt x="449" y="577"/>
                </a:lnTo>
                <a:lnTo>
                  <a:pt x="444" y="578"/>
                </a:lnTo>
                <a:close/>
                <a:moveTo>
                  <a:pt x="271" y="249"/>
                </a:moveTo>
                <a:lnTo>
                  <a:pt x="194" y="325"/>
                </a:lnTo>
                <a:lnTo>
                  <a:pt x="190" y="327"/>
                </a:lnTo>
                <a:lnTo>
                  <a:pt x="186" y="328"/>
                </a:lnTo>
                <a:lnTo>
                  <a:pt x="181" y="327"/>
                </a:lnTo>
                <a:lnTo>
                  <a:pt x="178" y="325"/>
                </a:lnTo>
                <a:lnTo>
                  <a:pt x="132" y="280"/>
                </a:lnTo>
                <a:lnTo>
                  <a:pt x="129" y="275"/>
                </a:lnTo>
                <a:lnTo>
                  <a:pt x="128" y="270"/>
                </a:lnTo>
                <a:lnTo>
                  <a:pt x="129" y="266"/>
                </a:lnTo>
                <a:lnTo>
                  <a:pt x="132" y="262"/>
                </a:lnTo>
                <a:lnTo>
                  <a:pt x="136" y="260"/>
                </a:lnTo>
                <a:lnTo>
                  <a:pt x="140" y="259"/>
                </a:lnTo>
                <a:lnTo>
                  <a:pt x="145" y="260"/>
                </a:lnTo>
                <a:lnTo>
                  <a:pt x="149" y="262"/>
                </a:lnTo>
                <a:lnTo>
                  <a:pt x="186" y="299"/>
                </a:lnTo>
                <a:lnTo>
                  <a:pt x="253" y="232"/>
                </a:lnTo>
                <a:lnTo>
                  <a:pt x="258" y="230"/>
                </a:lnTo>
                <a:lnTo>
                  <a:pt x="262" y="229"/>
                </a:lnTo>
                <a:lnTo>
                  <a:pt x="267" y="230"/>
                </a:lnTo>
                <a:lnTo>
                  <a:pt x="271" y="232"/>
                </a:lnTo>
                <a:lnTo>
                  <a:pt x="273" y="236"/>
                </a:lnTo>
                <a:lnTo>
                  <a:pt x="274" y="240"/>
                </a:lnTo>
                <a:lnTo>
                  <a:pt x="273" y="245"/>
                </a:lnTo>
                <a:lnTo>
                  <a:pt x="271" y="249"/>
                </a:lnTo>
                <a:close/>
                <a:moveTo>
                  <a:pt x="271" y="386"/>
                </a:moveTo>
                <a:lnTo>
                  <a:pt x="194" y="461"/>
                </a:lnTo>
                <a:lnTo>
                  <a:pt x="190" y="464"/>
                </a:lnTo>
                <a:lnTo>
                  <a:pt x="186" y="465"/>
                </a:lnTo>
                <a:lnTo>
                  <a:pt x="181" y="464"/>
                </a:lnTo>
                <a:lnTo>
                  <a:pt x="178" y="461"/>
                </a:lnTo>
                <a:lnTo>
                  <a:pt x="132" y="415"/>
                </a:lnTo>
                <a:lnTo>
                  <a:pt x="129" y="411"/>
                </a:lnTo>
                <a:lnTo>
                  <a:pt x="128" y="407"/>
                </a:lnTo>
                <a:lnTo>
                  <a:pt x="129" y="403"/>
                </a:lnTo>
                <a:lnTo>
                  <a:pt x="132" y="399"/>
                </a:lnTo>
                <a:lnTo>
                  <a:pt x="136" y="396"/>
                </a:lnTo>
                <a:lnTo>
                  <a:pt x="140" y="395"/>
                </a:lnTo>
                <a:lnTo>
                  <a:pt x="145" y="396"/>
                </a:lnTo>
                <a:lnTo>
                  <a:pt x="149" y="399"/>
                </a:lnTo>
                <a:lnTo>
                  <a:pt x="186" y="436"/>
                </a:lnTo>
                <a:lnTo>
                  <a:pt x="253" y="368"/>
                </a:lnTo>
                <a:lnTo>
                  <a:pt x="258" y="365"/>
                </a:lnTo>
                <a:lnTo>
                  <a:pt x="262" y="365"/>
                </a:lnTo>
                <a:lnTo>
                  <a:pt x="267" y="365"/>
                </a:lnTo>
                <a:lnTo>
                  <a:pt x="271" y="368"/>
                </a:lnTo>
                <a:lnTo>
                  <a:pt x="273" y="372"/>
                </a:lnTo>
                <a:lnTo>
                  <a:pt x="274" y="376"/>
                </a:lnTo>
                <a:lnTo>
                  <a:pt x="273" y="381"/>
                </a:lnTo>
                <a:lnTo>
                  <a:pt x="271" y="386"/>
                </a:lnTo>
                <a:close/>
                <a:moveTo>
                  <a:pt x="271" y="522"/>
                </a:moveTo>
                <a:lnTo>
                  <a:pt x="194" y="599"/>
                </a:lnTo>
                <a:lnTo>
                  <a:pt x="190" y="601"/>
                </a:lnTo>
                <a:lnTo>
                  <a:pt x="186" y="602"/>
                </a:lnTo>
                <a:lnTo>
                  <a:pt x="181" y="601"/>
                </a:lnTo>
                <a:lnTo>
                  <a:pt x="178" y="599"/>
                </a:lnTo>
                <a:lnTo>
                  <a:pt x="132" y="553"/>
                </a:lnTo>
                <a:lnTo>
                  <a:pt x="129" y="549"/>
                </a:lnTo>
                <a:lnTo>
                  <a:pt x="128" y="545"/>
                </a:lnTo>
                <a:lnTo>
                  <a:pt x="129" y="540"/>
                </a:lnTo>
                <a:lnTo>
                  <a:pt x="132" y="535"/>
                </a:lnTo>
                <a:lnTo>
                  <a:pt x="136" y="533"/>
                </a:lnTo>
                <a:lnTo>
                  <a:pt x="140" y="532"/>
                </a:lnTo>
                <a:lnTo>
                  <a:pt x="145" y="533"/>
                </a:lnTo>
                <a:lnTo>
                  <a:pt x="149" y="535"/>
                </a:lnTo>
                <a:lnTo>
                  <a:pt x="186" y="572"/>
                </a:lnTo>
                <a:lnTo>
                  <a:pt x="253" y="505"/>
                </a:lnTo>
                <a:lnTo>
                  <a:pt x="258" y="502"/>
                </a:lnTo>
                <a:lnTo>
                  <a:pt x="262" y="501"/>
                </a:lnTo>
                <a:lnTo>
                  <a:pt x="267" y="502"/>
                </a:lnTo>
                <a:lnTo>
                  <a:pt x="271" y="505"/>
                </a:lnTo>
                <a:lnTo>
                  <a:pt x="273" y="509"/>
                </a:lnTo>
                <a:lnTo>
                  <a:pt x="274" y="513"/>
                </a:lnTo>
                <a:lnTo>
                  <a:pt x="273" y="518"/>
                </a:lnTo>
                <a:lnTo>
                  <a:pt x="271" y="522"/>
                </a:lnTo>
                <a:close/>
                <a:moveTo>
                  <a:pt x="550" y="196"/>
                </a:moveTo>
                <a:lnTo>
                  <a:pt x="357" y="3"/>
                </a:lnTo>
                <a:lnTo>
                  <a:pt x="353" y="1"/>
                </a:lnTo>
                <a:lnTo>
                  <a:pt x="349" y="0"/>
                </a:lnTo>
                <a:lnTo>
                  <a:pt x="12" y="0"/>
                </a:lnTo>
                <a:lnTo>
                  <a:pt x="7" y="1"/>
                </a:lnTo>
                <a:lnTo>
                  <a:pt x="4" y="3"/>
                </a:lnTo>
                <a:lnTo>
                  <a:pt x="1" y="7"/>
                </a:lnTo>
                <a:lnTo>
                  <a:pt x="0" y="12"/>
                </a:lnTo>
                <a:lnTo>
                  <a:pt x="0" y="711"/>
                </a:lnTo>
                <a:lnTo>
                  <a:pt x="1" y="715"/>
                </a:lnTo>
                <a:lnTo>
                  <a:pt x="4" y="719"/>
                </a:lnTo>
                <a:lnTo>
                  <a:pt x="7" y="721"/>
                </a:lnTo>
                <a:lnTo>
                  <a:pt x="12" y="722"/>
                </a:lnTo>
                <a:lnTo>
                  <a:pt x="542" y="722"/>
                </a:lnTo>
                <a:lnTo>
                  <a:pt x="546" y="721"/>
                </a:lnTo>
                <a:lnTo>
                  <a:pt x="550" y="719"/>
                </a:lnTo>
                <a:lnTo>
                  <a:pt x="552" y="715"/>
                </a:lnTo>
                <a:lnTo>
                  <a:pt x="553" y="711"/>
                </a:lnTo>
                <a:lnTo>
                  <a:pt x="553" y="205"/>
                </a:lnTo>
                <a:lnTo>
                  <a:pt x="552" y="200"/>
                </a:lnTo>
                <a:lnTo>
                  <a:pt x="550" y="1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85" name="Rectangle 5">
            <a:extLst>
              <a:ext uri="{FF2B5EF4-FFF2-40B4-BE49-F238E27FC236}">
                <a16:creationId xmlns:a16="http://schemas.microsoft.com/office/drawing/2014/main" id="{F059B1EF-628C-409B-91BE-18AD083D0C8D}"/>
              </a:ext>
            </a:extLst>
          </p:cNvPr>
          <p:cNvSpPr/>
          <p:nvPr/>
        </p:nvSpPr>
        <p:spPr>
          <a:xfrm>
            <a:off x="-145143" y="632389"/>
            <a:ext cx="12482286" cy="6089086"/>
          </a:xfrm>
          <a:custGeom>
            <a:avLst/>
            <a:gdLst>
              <a:gd name="connsiteX0" fmla="*/ 0 w 11582400"/>
              <a:gd name="connsiteY0" fmla="*/ 0 h 6073775"/>
              <a:gd name="connsiteX1" fmla="*/ 11582400 w 11582400"/>
              <a:gd name="connsiteY1" fmla="*/ 0 h 6073775"/>
              <a:gd name="connsiteX2" fmla="*/ 11582400 w 11582400"/>
              <a:gd name="connsiteY2" fmla="*/ 6073775 h 6073775"/>
              <a:gd name="connsiteX3" fmla="*/ 0 w 11582400"/>
              <a:gd name="connsiteY3" fmla="*/ 6073775 h 6073775"/>
              <a:gd name="connsiteX4" fmla="*/ 0 w 11582400"/>
              <a:gd name="connsiteY4" fmla="*/ 0 h 6073775"/>
              <a:gd name="connsiteX0" fmla="*/ 0 w 11582400"/>
              <a:gd name="connsiteY0" fmla="*/ 6765 h 6080540"/>
              <a:gd name="connsiteX1" fmla="*/ 8309361 w 11582400"/>
              <a:gd name="connsiteY1" fmla="*/ 0 h 6080540"/>
              <a:gd name="connsiteX2" fmla="*/ 11582400 w 11582400"/>
              <a:gd name="connsiteY2" fmla="*/ 6765 h 6080540"/>
              <a:gd name="connsiteX3" fmla="*/ 11582400 w 11582400"/>
              <a:gd name="connsiteY3" fmla="*/ 6080540 h 6080540"/>
              <a:gd name="connsiteX4" fmla="*/ 0 w 11582400"/>
              <a:gd name="connsiteY4" fmla="*/ 6080540 h 6080540"/>
              <a:gd name="connsiteX5" fmla="*/ 0 w 11582400"/>
              <a:gd name="connsiteY5" fmla="*/ 6765 h 6080540"/>
              <a:gd name="connsiteX0" fmla="*/ 0 w 11582400"/>
              <a:gd name="connsiteY0" fmla="*/ 15311 h 6089086"/>
              <a:gd name="connsiteX1" fmla="*/ 3267342 w 11582400"/>
              <a:gd name="connsiteY1" fmla="*/ 0 h 6089086"/>
              <a:gd name="connsiteX2" fmla="*/ 8309361 w 11582400"/>
              <a:gd name="connsiteY2" fmla="*/ 8546 h 6089086"/>
              <a:gd name="connsiteX3" fmla="*/ 11582400 w 11582400"/>
              <a:gd name="connsiteY3" fmla="*/ 15311 h 6089086"/>
              <a:gd name="connsiteX4" fmla="*/ 11582400 w 11582400"/>
              <a:gd name="connsiteY4" fmla="*/ 6089086 h 6089086"/>
              <a:gd name="connsiteX5" fmla="*/ 0 w 11582400"/>
              <a:gd name="connsiteY5" fmla="*/ 6089086 h 6089086"/>
              <a:gd name="connsiteX6" fmla="*/ 0 w 11582400"/>
              <a:gd name="connsiteY6" fmla="*/ 15311 h 6089086"/>
              <a:gd name="connsiteX0" fmla="*/ 0 w 11582400"/>
              <a:gd name="connsiteY0" fmla="*/ 23857 h 6097632"/>
              <a:gd name="connsiteX1" fmla="*/ 3267342 w 11582400"/>
              <a:gd name="connsiteY1" fmla="*/ 8546 h 6097632"/>
              <a:gd name="connsiteX2" fmla="*/ 5386699 w 11582400"/>
              <a:gd name="connsiteY2" fmla="*/ 0 h 6097632"/>
              <a:gd name="connsiteX3" fmla="*/ 8309361 w 11582400"/>
              <a:gd name="connsiteY3" fmla="*/ 17092 h 6097632"/>
              <a:gd name="connsiteX4" fmla="*/ 11582400 w 11582400"/>
              <a:gd name="connsiteY4" fmla="*/ 23857 h 6097632"/>
              <a:gd name="connsiteX5" fmla="*/ 11582400 w 11582400"/>
              <a:gd name="connsiteY5" fmla="*/ 6097632 h 6097632"/>
              <a:gd name="connsiteX6" fmla="*/ 0 w 11582400"/>
              <a:gd name="connsiteY6" fmla="*/ 6097632 h 6097632"/>
              <a:gd name="connsiteX7" fmla="*/ 0 w 11582400"/>
              <a:gd name="connsiteY7" fmla="*/ 23857 h 6097632"/>
              <a:gd name="connsiteX0" fmla="*/ 5386699 w 11582400"/>
              <a:gd name="connsiteY0" fmla="*/ 0 h 6097632"/>
              <a:gd name="connsiteX1" fmla="*/ 8309361 w 11582400"/>
              <a:gd name="connsiteY1" fmla="*/ 17092 h 6097632"/>
              <a:gd name="connsiteX2" fmla="*/ 11582400 w 11582400"/>
              <a:gd name="connsiteY2" fmla="*/ 23857 h 6097632"/>
              <a:gd name="connsiteX3" fmla="*/ 11582400 w 11582400"/>
              <a:gd name="connsiteY3" fmla="*/ 6097632 h 6097632"/>
              <a:gd name="connsiteX4" fmla="*/ 0 w 11582400"/>
              <a:gd name="connsiteY4" fmla="*/ 6097632 h 6097632"/>
              <a:gd name="connsiteX5" fmla="*/ 0 w 11582400"/>
              <a:gd name="connsiteY5" fmla="*/ 23857 h 6097632"/>
              <a:gd name="connsiteX6" fmla="*/ 3267342 w 11582400"/>
              <a:gd name="connsiteY6" fmla="*/ 8546 h 6097632"/>
              <a:gd name="connsiteX7" fmla="*/ 5478139 w 11582400"/>
              <a:gd name="connsiteY7" fmla="*/ 91440 h 6097632"/>
              <a:gd name="connsiteX0" fmla="*/ 8309361 w 11582400"/>
              <a:gd name="connsiteY0" fmla="*/ 8616 h 6089156"/>
              <a:gd name="connsiteX1" fmla="*/ 11582400 w 11582400"/>
              <a:gd name="connsiteY1" fmla="*/ 15381 h 6089156"/>
              <a:gd name="connsiteX2" fmla="*/ 11582400 w 11582400"/>
              <a:gd name="connsiteY2" fmla="*/ 6089156 h 6089156"/>
              <a:gd name="connsiteX3" fmla="*/ 0 w 11582400"/>
              <a:gd name="connsiteY3" fmla="*/ 6089156 h 6089156"/>
              <a:gd name="connsiteX4" fmla="*/ 0 w 11582400"/>
              <a:gd name="connsiteY4" fmla="*/ 15381 h 6089156"/>
              <a:gd name="connsiteX5" fmla="*/ 3267342 w 11582400"/>
              <a:gd name="connsiteY5" fmla="*/ 70 h 6089156"/>
              <a:gd name="connsiteX6" fmla="*/ 5478139 w 11582400"/>
              <a:gd name="connsiteY6" fmla="*/ 82964 h 608915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82400" h="6089086">
                <a:moveTo>
                  <a:pt x="8309361" y="8546"/>
                </a:moveTo>
                <a:lnTo>
                  <a:pt x="11582400" y="15311"/>
                </a:lnTo>
                <a:lnTo>
                  <a:pt x="11582400" y="6089086"/>
                </a:lnTo>
                <a:lnTo>
                  <a:pt x="0" y="6089086"/>
                </a:lnTo>
                <a:lnTo>
                  <a:pt x="0" y="15311"/>
                </a:lnTo>
                <a:lnTo>
                  <a:pt x="3267342" y="0"/>
                </a:lnTo>
              </a:path>
            </a:pathLst>
          </a:custGeom>
          <a:noFill/>
          <a:ln w="6350">
            <a:solidFill>
              <a:schemeClr val="accent2"/>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554B6644-CB30-87AA-B9BA-EFE434CF4C6B}"/>
              </a:ext>
            </a:extLst>
          </p:cNvPr>
          <p:cNvGrpSpPr/>
          <p:nvPr/>
        </p:nvGrpSpPr>
        <p:grpSpPr>
          <a:xfrm>
            <a:off x="8198196" y="4431189"/>
            <a:ext cx="2971317" cy="1150389"/>
            <a:chOff x="7998493" y="1828561"/>
            <a:chExt cx="3714537" cy="1150389"/>
          </a:xfrm>
        </p:grpSpPr>
        <p:sp>
          <p:nvSpPr>
            <p:cNvPr id="6" name="Rectangle 5">
              <a:extLst>
                <a:ext uri="{FF2B5EF4-FFF2-40B4-BE49-F238E27FC236}">
                  <a16:creationId xmlns:a16="http://schemas.microsoft.com/office/drawing/2014/main" id="{5EBB1055-EB78-9433-290B-0C1200E438F9}"/>
                </a:ext>
              </a:extLst>
            </p:cNvPr>
            <p:cNvSpPr/>
            <p:nvPr/>
          </p:nvSpPr>
          <p:spPr>
            <a:xfrm>
              <a:off x="8055185" y="1828561"/>
              <a:ext cx="3657844" cy="246221"/>
            </a:xfrm>
            <a:prstGeom prst="rect">
              <a:avLst/>
            </a:prstGeom>
          </p:spPr>
          <p:txBody>
            <a:bodyPr wrap="square" lIns="0" tIns="0" rIns="0" bIns="0" anchor="ctr">
              <a:spAutoFit/>
            </a:bodyPr>
            <a:lstStyle/>
            <a:p>
              <a:r>
                <a:rPr lang="en-US" sz="1600" b="1" dirty="0">
                  <a:solidFill>
                    <a:schemeClr val="tx1">
                      <a:lumMod val="75000"/>
                      <a:lumOff val="25000"/>
                    </a:schemeClr>
                  </a:solidFill>
                  <a:cs typeface="Segoe UI" panose="020B0502040204020203" pitchFamily="34" charset="0"/>
                </a:rPr>
                <a:t>DELIVERABLES</a:t>
              </a:r>
            </a:p>
          </p:txBody>
        </p:sp>
        <p:sp>
          <p:nvSpPr>
            <p:cNvPr id="7" name="TextBox 6">
              <a:extLst>
                <a:ext uri="{FF2B5EF4-FFF2-40B4-BE49-F238E27FC236}">
                  <a16:creationId xmlns:a16="http://schemas.microsoft.com/office/drawing/2014/main" id="{69FCBA18-0F49-ED34-8CD6-3FFBAB83E935}"/>
                </a:ext>
              </a:extLst>
            </p:cNvPr>
            <p:cNvSpPr txBox="1"/>
            <p:nvPr/>
          </p:nvSpPr>
          <p:spPr>
            <a:xfrm>
              <a:off x="7998493" y="2147953"/>
              <a:ext cx="3714537" cy="830997"/>
            </a:xfrm>
            <a:prstGeom prst="rect">
              <a:avLst/>
            </a:prstGeom>
            <a:noFill/>
            <a:ln w="6350">
              <a:noFill/>
              <a:prstDash val="dash"/>
            </a:ln>
          </p:spPr>
          <p:txBody>
            <a:bodyPr wrap="square" lIns="0" tIns="0" rIns="0" bIns="0" rtlCol="0" anchor="t">
              <a:spAutoFit/>
            </a:bodyPr>
            <a:lstStyle/>
            <a:p>
              <a:pPr marL="285750" indent="-285750">
                <a:buFont typeface="Arial" panose="020B0604020202020204" pitchFamily="34" charset="0"/>
                <a:buChar char="•"/>
              </a:pPr>
              <a:r>
                <a:rPr lang="en-US" sz="1800" b="0" i="0" dirty="0">
                  <a:solidFill>
                    <a:srgbClr val="000000"/>
                  </a:solidFill>
                  <a:effectLst/>
                  <a:latin typeface="CIDFont+F2"/>
                </a:rPr>
                <a:t>Business Case</a:t>
              </a:r>
            </a:p>
            <a:p>
              <a:pPr marL="285750" indent="-285750">
                <a:buFont typeface="Arial" panose="020B0604020202020204" pitchFamily="34" charset="0"/>
                <a:buChar char="•"/>
              </a:pPr>
              <a:r>
                <a:rPr lang="en-US" dirty="0">
                  <a:solidFill>
                    <a:srgbClr val="000000"/>
                  </a:solidFill>
                  <a:latin typeface="CIDFont+F2"/>
                </a:rPr>
                <a:t>Business Charter</a:t>
              </a:r>
            </a:p>
            <a:p>
              <a:pPr marL="285750" indent="-285750">
                <a:buFont typeface="Arial" panose="020B0604020202020204" pitchFamily="34" charset="0"/>
                <a:buChar char="•"/>
              </a:pPr>
              <a:r>
                <a:rPr lang="en-US" dirty="0">
                  <a:solidFill>
                    <a:srgbClr val="000000"/>
                  </a:solidFill>
                  <a:latin typeface="CIDFont+F2"/>
                </a:rPr>
                <a:t>Stakeholder Register</a:t>
              </a:r>
            </a:p>
          </p:txBody>
        </p:sp>
      </p:grpSp>
      <p:grpSp>
        <p:nvGrpSpPr>
          <p:cNvPr id="9" name="Group 8">
            <a:extLst>
              <a:ext uri="{FF2B5EF4-FFF2-40B4-BE49-F238E27FC236}">
                <a16:creationId xmlns:a16="http://schemas.microsoft.com/office/drawing/2014/main" id="{6907CC21-CAB4-40E9-5DC3-23D1C9E7E1FD}"/>
              </a:ext>
            </a:extLst>
          </p:cNvPr>
          <p:cNvGrpSpPr/>
          <p:nvPr/>
        </p:nvGrpSpPr>
        <p:grpSpPr>
          <a:xfrm>
            <a:off x="8152847" y="1561966"/>
            <a:ext cx="2971317" cy="2258384"/>
            <a:chOff x="7998493" y="1828561"/>
            <a:chExt cx="3714537" cy="2258384"/>
          </a:xfrm>
        </p:grpSpPr>
        <p:sp>
          <p:nvSpPr>
            <p:cNvPr id="10" name="Rectangle 9">
              <a:extLst>
                <a:ext uri="{FF2B5EF4-FFF2-40B4-BE49-F238E27FC236}">
                  <a16:creationId xmlns:a16="http://schemas.microsoft.com/office/drawing/2014/main" id="{A65F6D75-B46D-BA39-6ED7-255B2A864E2A}"/>
                </a:ext>
              </a:extLst>
            </p:cNvPr>
            <p:cNvSpPr/>
            <p:nvPr/>
          </p:nvSpPr>
          <p:spPr>
            <a:xfrm>
              <a:off x="8055185" y="1828561"/>
              <a:ext cx="3657844" cy="246221"/>
            </a:xfrm>
            <a:prstGeom prst="rect">
              <a:avLst/>
            </a:prstGeom>
          </p:spPr>
          <p:txBody>
            <a:bodyPr wrap="square" lIns="0" tIns="0" rIns="0" bIns="0" anchor="ctr">
              <a:spAutoFit/>
            </a:bodyPr>
            <a:lstStyle/>
            <a:p>
              <a:r>
                <a:rPr lang="en-US" sz="1600" b="1" dirty="0">
                  <a:solidFill>
                    <a:schemeClr val="tx1">
                      <a:lumMod val="75000"/>
                      <a:lumOff val="25000"/>
                    </a:schemeClr>
                  </a:solidFill>
                  <a:cs typeface="Segoe UI" panose="020B0502040204020203" pitchFamily="34" charset="0"/>
                </a:rPr>
                <a:t>OBJECTIVES</a:t>
              </a:r>
            </a:p>
          </p:txBody>
        </p:sp>
        <p:sp>
          <p:nvSpPr>
            <p:cNvPr id="11" name="TextBox 10">
              <a:extLst>
                <a:ext uri="{FF2B5EF4-FFF2-40B4-BE49-F238E27FC236}">
                  <a16:creationId xmlns:a16="http://schemas.microsoft.com/office/drawing/2014/main" id="{FF49CDE0-7106-2EFA-2856-FDE02E244C20}"/>
                </a:ext>
              </a:extLst>
            </p:cNvPr>
            <p:cNvSpPr txBox="1"/>
            <p:nvPr/>
          </p:nvSpPr>
          <p:spPr>
            <a:xfrm>
              <a:off x="7998493" y="2147953"/>
              <a:ext cx="3714537" cy="1938992"/>
            </a:xfrm>
            <a:prstGeom prst="rect">
              <a:avLst/>
            </a:prstGeom>
            <a:noFill/>
            <a:ln w="6350">
              <a:noFill/>
              <a:prstDash val="dash"/>
            </a:ln>
          </p:spPr>
          <p:txBody>
            <a:bodyPr wrap="square" lIns="0" tIns="0" rIns="0" bIns="0" rtlCol="0" anchor="t">
              <a:spAutoFit/>
            </a:bodyPr>
            <a:lstStyle/>
            <a:p>
              <a:pPr marL="285750" indent="-285750">
                <a:buFont typeface="Arial" panose="020B0604020202020204" pitchFamily="34" charset="0"/>
                <a:buChar char="•"/>
              </a:pPr>
              <a:r>
                <a:rPr lang="en-US" sz="1800" b="0" i="0" dirty="0">
                  <a:solidFill>
                    <a:srgbClr val="000000"/>
                  </a:solidFill>
                  <a:effectLst/>
                  <a:latin typeface="CIDFont+F2"/>
                </a:rPr>
                <a:t>Construct a comprehensive and well-organized dataset for in-depth analysis.</a:t>
              </a:r>
            </a:p>
            <a:p>
              <a:pPr marL="285750" indent="-285750">
                <a:buFont typeface="Arial" panose="020B0604020202020204" pitchFamily="34" charset="0"/>
                <a:buChar char="•"/>
              </a:pPr>
              <a:r>
                <a:rPr lang="en-US" dirty="0">
                  <a:solidFill>
                    <a:srgbClr val="000000"/>
                  </a:solidFill>
                  <a:latin typeface="CIDFont+F2"/>
                </a:rPr>
                <a:t>Implement cutting-edge analytical techniques</a:t>
              </a:r>
            </a:p>
            <a:p>
              <a:pPr marL="285750" indent="-285750">
                <a:buFont typeface="Arial" panose="020B0604020202020204" pitchFamily="34" charset="0"/>
                <a:buChar char="•"/>
              </a:pPr>
              <a:r>
                <a:rPr lang="en-US" dirty="0">
                  <a:solidFill>
                    <a:srgbClr val="000000"/>
                  </a:solidFill>
                  <a:latin typeface="CIDFont+F2"/>
                </a:rPr>
                <a:t>Provide user-friendly and interactive reporting tools</a:t>
              </a:r>
            </a:p>
          </p:txBody>
        </p:sp>
      </p:grpSp>
      <p:grpSp>
        <p:nvGrpSpPr>
          <p:cNvPr id="12" name="Group 11">
            <a:extLst>
              <a:ext uri="{FF2B5EF4-FFF2-40B4-BE49-F238E27FC236}">
                <a16:creationId xmlns:a16="http://schemas.microsoft.com/office/drawing/2014/main" id="{302ECD56-CF6B-6CE0-25CC-490304870FB8}"/>
              </a:ext>
            </a:extLst>
          </p:cNvPr>
          <p:cNvGrpSpPr/>
          <p:nvPr/>
        </p:nvGrpSpPr>
        <p:grpSpPr>
          <a:xfrm>
            <a:off x="1064822" y="4494676"/>
            <a:ext cx="2971317" cy="1427388"/>
            <a:chOff x="7998493" y="1828561"/>
            <a:chExt cx="3714537" cy="1427388"/>
          </a:xfrm>
        </p:grpSpPr>
        <p:sp>
          <p:nvSpPr>
            <p:cNvPr id="13" name="Rectangle 12">
              <a:extLst>
                <a:ext uri="{FF2B5EF4-FFF2-40B4-BE49-F238E27FC236}">
                  <a16:creationId xmlns:a16="http://schemas.microsoft.com/office/drawing/2014/main" id="{A6F1A3C0-B620-D385-8605-72EDBE92A095}"/>
                </a:ext>
              </a:extLst>
            </p:cNvPr>
            <p:cNvSpPr/>
            <p:nvPr/>
          </p:nvSpPr>
          <p:spPr>
            <a:xfrm>
              <a:off x="8055185" y="1828561"/>
              <a:ext cx="3657844" cy="246221"/>
            </a:xfrm>
            <a:prstGeom prst="rect">
              <a:avLst/>
            </a:prstGeom>
          </p:spPr>
          <p:txBody>
            <a:bodyPr wrap="square" lIns="0" tIns="0" rIns="0" bIns="0" anchor="ctr">
              <a:spAutoFit/>
            </a:bodyPr>
            <a:lstStyle/>
            <a:p>
              <a:pPr algn="r"/>
              <a:r>
                <a:rPr lang="en-US" sz="1600" b="1" dirty="0">
                  <a:solidFill>
                    <a:schemeClr val="tx1">
                      <a:lumMod val="75000"/>
                      <a:lumOff val="25000"/>
                    </a:schemeClr>
                  </a:solidFill>
                  <a:cs typeface="Segoe UI" panose="020B0502040204020203" pitchFamily="34" charset="0"/>
                </a:rPr>
                <a:t>RECOGNITIONS</a:t>
              </a:r>
            </a:p>
          </p:txBody>
        </p:sp>
        <p:sp>
          <p:nvSpPr>
            <p:cNvPr id="14" name="TextBox 13">
              <a:extLst>
                <a:ext uri="{FF2B5EF4-FFF2-40B4-BE49-F238E27FC236}">
                  <a16:creationId xmlns:a16="http://schemas.microsoft.com/office/drawing/2014/main" id="{01A9D58D-BB07-E6D5-C6D6-1F2573E96F13}"/>
                </a:ext>
              </a:extLst>
            </p:cNvPr>
            <p:cNvSpPr txBox="1"/>
            <p:nvPr/>
          </p:nvSpPr>
          <p:spPr>
            <a:xfrm>
              <a:off x="7998493" y="2147953"/>
              <a:ext cx="3714537" cy="1107996"/>
            </a:xfrm>
            <a:prstGeom prst="rect">
              <a:avLst/>
            </a:prstGeom>
            <a:noFill/>
            <a:ln w="6350">
              <a:noFill/>
              <a:prstDash val="dash"/>
            </a:ln>
          </p:spPr>
          <p:txBody>
            <a:bodyPr wrap="square" lIns="0" tIns="0" rIns="0" bIns="0" rtlCol="0" anchor="t">
              <a:spAutoFit/>
            </a:bodyPr>
            <a:lstStyle/>
            <a:p>
              <a:pPr marL="285750" indent="-285750" algn="r">
                <a:buFont typeface="Arial" panose="020B0604020202020204" pitchFamily="34" charset="0"/>
                <a:buChar char="•"/>
              </a:pPr>
              <a:r>
                <a:rPr lang="en-US" dirty="0">
                  <a:solidFill>
                    <a:srgbClr val="000000"/>
                  </a:solidFill>
                  <a:latin typeface="CIDFont+F2"/>
                </a:rPr>
                <a:t>Sponsor</a:t>
              </a:r>
              <a:endParaRPr lang="en-US" sz="1800" b="0" i="0" dirty="0">
                <a:solidFill>
                  <a:srgbClr val="000000"/>
                </a:solidFill>
                <a:effectLst/>
                <a:latin typeface="CIDFont+F2"/>
              </a:endParaRPr>
            </a:p>
            <a:p>
              <a:pPr marL="285750" indent="-285750" algn="r">
                <a:buFont typeface="Arial" panose="020B0604020202020204" pitchFamily="34" charset="0"/>
                <a:buChar char="•"/>
              </a:pPr>
              <a:r>
                <a:rPr lang="en-US" dirty="0">
                  <a:solidFill>
                    <a:srgbClr val="000000"/>
                  </a:solidFill>
                  <a:latin typeface="CIDFont+F2"/>
                </a:rPr>
                <a:t>Project Manager</a:t>
              </a:r>
            </a:p>
            <a:p>
              <a:pPr marL="285750" indent="-285750" algn="r">
                <a:buFont typeface="Arial" panose="020B0604020202020204" pitchFamily="34" charset="0"/>
                <a:buChar char="•"/>
              </a:pPr>
              <a:r>
                <a:rPr lang="en-US" dirty="0">
                  <a:solidFill>
                    <a:srgbClr val="000000"/>
                  </a:solidFill>
                  <a:latin typeface="CIDFont+F2"/>
                </a:rPr>
                <a:t>Stakeholders</a:t>
              </a:r>
              <a:br>
                <a:rPr lang="en-US" dirty="0">
                  <a:solidFill>
                    <a:srgbClr val="000000"/>
                  </a:solidFill>
                  <a:latin typeface="CIDFont+F2"/>
                </a:rPr>
              </a:br>
              <a:endParaRPr lang="en-US" dirty="0">
                <a:solidFill>
                  <a:srgbClr val="000000"/>
                </a:solidFill>
                <a:latin typeface="CIDFont+F2"/>
              </a:endParaRPr>
            </a:p>
          </p:txBody>
        </p:sp>
      </p:grpSp>
      <p:sp>
        <p:nvSpPr>
          <p:cNvPr id="17" name="TextBox 16">
            <a:extLst>
              <a:ext uri="{FF2B5EF4-FFF2-40B4-BE49-F238E27FC236}">
                <a16:creationId xmlns:a16="http://schemas.microsoft.com/office/drawing/2014/main" id="{9AF67718-45E1-FE0A-70D8-69ED056D3DF2}"/>
              </a:ext>
            </a:extLst>
          </p:cNvPr>
          <p:cNvSpPr txBox="1"/>
          <p:nvPr/>
        </p:nvSpPr>
        <p:spPr>
          <a:xfrm>
            <a:off x="77360" y="6435791"/>
            <a:ext cx="6376525" cy="323165"/>
          </a:xfrm>
          <a:prstGeom prst="rect">
            <a:avLst/>
          </a:prstGeom>
          <a:noFill/>
        </p:spPr>
        <p:txBody>
          <a:bodyPr wrap="square">
            <a:spAutoFit/>
          </a:bodyPr>
          <a:lstStyle/>
          <a:p>
            <a:r>
              <a:rPr lang="en-US" sz="1500" dirty="0"/>
              <a:t>Project Management - </a:t>
            </a:r>
            <a:r>
              <a:rPr lang="en-US" sz="1500" dirty="0">
                <a:solidFill>
                  <a:srgbClr val="FF0000"/>
                </a:solidFill>
                <a:latin typeface="+mj-lt"/>
                <a:cs typeface="Segoe UI" panose="020B0502040204020203" pitchFamily="34" charset="0"/>
              </a:rPr>
              <a:t>Crime</a:t>
            </a:r>
            <a:r>
              <a:rPr lang="en-US" sz="1500" dirty="0">
                <a:solidFill>
                  <a:schemeClr val="tx1">
                    <a:lumMod val="75000"/>
                    <a:lumOff val="25000"/>
                  </a:schemeClr>
                </a:solidFill>
                <a:latin typeface="+mj-lt"/>
                <a:cs typeface="Segoe UI" panose="020B0502040204020203" pitchFamily="34" charset="0"/>
              </a:rPr>
              <a:t> Rate </a:t>
            </a:r>
            <a:r>
              <a:rPr lang="en-US" sz="1500" dirty="0">
                <a:solidFill>
                  <a:schemeClr val="accent1"/>
                </a:solidFill>
                <a:latin typeface="+mj-lt"/>
                <a:cs typeface="Segoe UI" panose="020B0502040204020203" pitchFamily="34" charset="0"/>
              </a:rPr>
              <a:t>Analysis</a:t>
            </a:r>
            <a:r>
              <a:rPr lang="en-US" sz="1500" dirty="0">
                <a:solidFill>
                  <a:schemeClr val="tx1">
                    <a:lumMod val="75000"/>
                    <a:lumOff val="25000"/>
                  </a:schemeClr>
                </a:solidFill>
                <a:latin typeface="+mj-lt"/>
                <a:cs typeface="Segoe UI" panose="020B0502040204020203" pitchFamily="34" charset="0"/>
              </a:rPr>
              <a:t> in Toronto, Canada</a:t>
            </a:r>
          </a:p>
        </p:txBody>
      </p:sp>
      <p:graphicFrame>
        <p:nvGraphicFramePr>
          <p:cNvPr id="3" name="Object 2">
            <a:extLst>
              <a:ext uri="{FF2B5EF4-FFF2-40B4-BE49-F238E27FC236}">
                <a16:creationId xmlns:a16="http://schemas.microsoft.com/office/drawing/2014/main" id="{A61029F0-384D-BDC7-8EEC-6DCB4AE0273E}"/>
              </a:ext>
            </a:extLst>
          </p:cNvPr>
          <p:cNvGraphicFramePr>
            <a:graphicFrameLocks noChangeAspect="1"/>
          </p:cNvGraphicFramePr>
          <p:nvPr>
            <p:extLst>
              <p:ext uri="{D42A27DB-BD31-4B8C-83A1-F6EECF244321}">
                <p14:modId xmlns:p14="http://schemas.microsoft.com/office/powerpoint/2010/main" val="2025393305"/>
              </p:ext>
            </p:extLst>
          </p:nvPr>
        </p:nvGraphicFramePr>
        <p:xfrm>
          <a:off x="8198196" y="5786650"/>
          <a:ext cx="914400" cy="781050"/>
        </p:xfrm>
        <a:graphic>
          <a:graphicData uri="http://schemas.openxmlformats.org/presentationml/2006/ole">
            <mc:AlternateContent xmlns:mc="http://schemas.openxmlformats.org/markup-compatibility/2006">
              <mc:Choice xmlns:v="urn:schemas-microsoft-com:vml" Requires="v">
                <p:oleObj name="Document" showAsIcon="1" r:id="rId3" imgW="914249" imgH="781101" progId="Word.Document.12">
                  <p:embed/>
                </p:oleObj>
              </mc:Choice>
              <mc:Fallback>
                <p:oleObj name="Document" showAsIcon="1" r:id="rId3" imgW="914249" imgH="781101" progId="Word.Document.12">
                  <p:embed/>
                  <p:pic>
                    <p:nvPicPr>
                      <p:cNvPr id="0" name=""/>
                      <p:cNvPicPr/>
                      <p:nvPr/>
                    </p:nvPicPr>
                    <p:blipFill>
                      <a:blip r:embed="rId4"/>
                      <a:stretch>
                        <a:fillRect/>
                      </a:stretch>
                    </p:blipFill>
                    <p:spPr>
                      <a:xfrm>
                        <a:off x="8198196" y="5786650"/>
                        <a:ext cx="914400" cy="781050"/>
                      </a:xfrm>
                      <a:prstGeom prst="rect">
                        <a:avLst/>
                      </a:prstGeom>
                    </p:spPr>
                  </p:pic>
                </p:oleObj>
              </mc:Fallback>
            </mc:AlternateContent>
          </a:graphicData>
        </a:graphic>
      </p:graphicFrame>
      <p:graphicFrame>
        <p:nvGraphicFramePr>
          <p:cNvPr id="16" name="Object 15">
            <a:extLst>
              <a:ext uri="{FF2B5EF4-FFF2-40B4-BE49-F238E27FC236}">
                <a16:creationId xmlns:a16="http://schemas.microsoft.com/office/drawing/2014/main" id="{7B58E52D-32F4-B063-1CFB-EEDCF574CCFE}"/>
              </a:ext>
            </a:extLst>
          </p:cNvPr>
          <p:cNvGraphicFramePr>
            <a:graphicFrameLocks noChangeAspect="1"/>
          </p:cNvGraphicFramePr>
          <p:nvPr>
            <p:extLst>
              <p:ext uri="{D42A27DB-BD31-4B8C-83A1-F6EECF244321}">
                <p14:modId xmlns:p14="http://schemas.microsoft.com/office/powerpoint/2010/main" val="249259439"/>
              </p:ext>
            </p:extLst>
          </p:nvPr>
        </p:nvGraphicFramePr>
        <p:xfrm>
          <a:off x="9122323" y="5786650"/>
          <a:ext cx="914400" cy="781050"/>
        </p:xfrm>
        <a:graphic>
          <a:graphicData uri="http://schemas.openxmlformats.org/presentationml/2006/ole">
            <mc:AlternateContent xmlns:mc="http://schemas.openxmlformats.org/markup-compatibility/2006">
              <mc:Choice xmlns:v="urn:schemas-microsoft-com:vml" Requires="v">
                <p:oleObj name="Document" showAsIcon="1" r:id="rId5" imgW="914249" imgH="781101" progId="Word.Document.12">
                  <p:embed/>
                </p:oleObj>
              </mc:Choice>
              <mc:Fallback>
                <p:oleObj name="Document" showAsIcon="1" r:id="rId5" imgW="914249" imgH="781101" progId="Word.Document.12">
                  <p:embed/>
                  <p:pic>
                    <p:nvPicPr>
                      <p:cNvPr id="0" name=""/>
                      <p:cNvPicPr/>
                      <p:nvPr/>
                    </p:nvPicPr>
                    <p:blipFill>
                      <a:blip r:embed="rId6"/>
                      <a:stretch>
                        <a:fillRect/>
                      </a:stretch>
                    </p:blipFill>
                    <p:spPr>
                      <a:xfrm>
                        <a:off x="9122323" y="5786650"/>
                        <a:ext cx="914400" cy="781050"/>
                      </a:xfrm>
                      <a:prstGeom prst="rect">
                        <a:avLst/>
                      </a:prstGeom>
                    </p:spPr>
                  </p:pic>
                </p:oleObj>
              </mc:Fallback>
            </mc:AlternateContent>
          </a:graphicData>
        </a:graphic>
      </p:graphicFrame>
      <p:graphicFrame>
        <p:nvGraphicFramePr>
          <p:cNvPr id="18" name="Object 17">
            <a:extLst>
              <a:ext uri="{FF2B5EF4-FFF2-40B4-BE49-F238E27FC236}">
                <a16:creationId xmlns:a16="http://schemas.microsoft.com/office/drawing/2014/main" id="{68AB031C-07D5-5E7C-9FE3-5422CFAD1306}"/>
              </a:ext>
            </a:extLst>
          </p:cNvPr>
          <p:cNvGraphicFramePr>
            <a:graphicFrameLocks noChangeAspect="1"/>
          </p:cNvGraphicFramePr>
          <p:nvPr>
            <p:extLst>
              <p:ext uri="{D42A27DB-BD31-4B8C-83A1-F6EECF244321}">
                <p14:modId xmlns:p14="http://schemas.microsoft.com/office/powerpoint/2010/main" val="3699165259"/>
              </p:ext>
            </p:extLst>
          </p:nvPr>
        </p:nvGraphicFramePr>
        <p:xfrm>
          <a:off x="10071194" y="5787060"/>
          <a:ext cx="914400" cy="781050"/>
        </p:xfrm>
        <a:graphic>
          <a:graphicData uri="http://schemas.openxmlformats.org/presentationml/2006/ole">
            <mc:AlternateContent xmlns:mc="http://schemas.openxmlformats.org/markup-compatibility/2006">
              <mc:Choice xmlns:v="urn:schemas-microsoft-com:vml" Requires="v">
                <p:oleObj name="Worksheet" showAsIcon="1" r:id="rId7" imgW="914249" imgH="781101" progId="Excel.Sheet.12">
                  <p:embed/>
                </p:oleObj>
              </mc:Choice>
              <mc:Fallback>
                <p:oleObj name="Worksheet" showAsIcon="1" r:id="rId7" imgW="914249" imgH="781101" progId="Excel.Sheet.12">
                  <p:embed/>
                  <p:pic>
                    <p:nvPicPr>
                      <p:cNvPr id="0" name=""/>
                      <p:cNvPicPr/>
                      <p:nvPr/>
                    </p:nvPicPr>
                    <p:blipFill>
                      <a:blip r:embed="rId8"/>
                      <a:stretch>
                        <a:fillRect/>
                      </a:stretch>
                    </p:blipFill>
                    <p:spPr>
                      <a:xfrm>
                        <a:off x="10071194" y="5787060"/>
                        <a:ext cx="914400" cy="781050"/>
                      </a:xfrm>
                      <a:prstGeom prst="rect">
                        <a:avLst/>
                      </a:prstGeom>
                    </p:spPr>
                  </p:pic>
                </p:oleObj>
              </mc:Fallback>
            </mc:AlternateContent>
          </a:graphicData>
        </a:graphic>
      </p:graphicFrame>
    </p:spTree>
    <p:extLst>
      <p:ext uri="{BB962C8B-B14F-4D97-AF65-F5344CB8AC3E}">
        <p14:creationId xmlns:p14="http://schemas.microsoft.com/office/powerpoint/2010/main" val="2965912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94B0E2-52F1-47A9-B0CD-64F57F5DE476}"/>
              </a:ext>
            </a:extLst>
          </p:cNvPr>
          <p:cNvSpPr txBox="1"/>
          <p:nvPr/>
        </p:nvSpPr>
        <p:spPr>
          <a:xfrm>
            <a:off x="190500" y="241300"/>
            <a:ext cx="11811000" cy="538609"/>
          </a:xfrm>
          <a:prstGeom prst="rect">
            <a:avLst/>
          </a:prstGeom>
          <a:noFill/>
        </p:spPr>
        <p:txBody>
          <a:bodyPr wrap="square" lIns="0" tIns="0" rIns="0" bIns="0" rtlCol="0">
            <a:spAutoFit/>
          </a:bodyPr>
          <a:lstStyle/>
          <a:p>
            <a:pPr algn="ctr"/>
            <a:r>
              <a:rPr lang="en-US" sz="3500" b="1" dirty="0">
                <a:solidFill>
                  <a:schemeClr val="tx1">
                    <a:lumMod val="75000"/>
                    <a:lumOff val="25000"/>
                  </a:schemeClr>
                </a:solidFill>
                <a:latin typeface="+mj-lt"/>
                <a:cs typeface="Segoe UI" panose="020B0502040204020203" pitchFamily="34" charset="0"/>
              </a:rPr>
              <a:t>Planning</a:t>
            </a:r>
          </a:p>
        </p:txBody>
      </p:sp>
      <p:sp>
        <p:nvSpPr>
          <p:cNvPr id="4" name="Slide Number Placeholder 3">
            <a:extLst>
              <a:ext uri="{FF2B5EF4-FFF2-40B4-BE49-F238E27FC236}">
                <a16:creationId xmlns:a16="http://schemas.microsoft.com/office/drawing/2014/main" id="{428A193C-DE62-45B9-BC6C-339547738B14}"/>
              </a:ext>
            </a:extLst>
          </p:cNvPr>
          <p:cNvSpPr>
            <a:spLocks noGrp="1"/>
          </p:cNvSpPr>
          <p:nvPr>
            <p:ph type="sldNum" sz="quarter" idx="12"/>
          </p:nvPr>
        </p:nvSpPr>
        <p:spPr/>
        <p:txBody>
          <a:bodyPr/>
          <a:lstStyle/>
          <a:p>
            <a:fld id="{13EFC3F0-C584-483B-B1FE-52BE924CB19D}" type="slidenum">
              <a:rPr lang="en-US" sz="1000" smtClean="0"/>
              <a:t>7</a:t>
            </a:fld>
            <a:endParaRPr lang="en-US" sz="1000"/>
          </a:p>
        </p:txBody>
      </p:sp>
      <p:grpSp>
        <p:nvGrpSpPr>
          <p:cNvPr id="25" name="Group 24">
            <a:extLst>
              <a:ext uri="{FF2B5EF4-FFF2-40B4-BE49-F238E27FC236}">
                <a16:creationId xmlns:a16="http://schemas.microsoft.com/office/drawing/2014/main" id="{4C18FD08-7BC6-4507-8C43-3AC6FADC559E}"/>
              </a:ext>
            </a:extLst>
          </p:cNvPr>
          <p:cNvGrpSpPr/>
          <p:nvPr/>
        </p:nvGrpSpPr>
        <p:grpSpPr>
          <a:xfrm>
            <a:off x="470583" y="3661061"/>
            <a:ext cx="1816328" cy="2307771"/>
            <a:chOff x="1311104" y="3086101"/>
            <a:chExt cx="1816328" cy="2307771"/>
          </a:xfrm>
        </p:grpSpPr>
        <p:grpSp>
          <p:nvGrpSpPr>
            <p:cNvPr id="9" name="Group 8">
              <a:extLst>
                <a:ext uri="{FF2B5EF4-FFF2-40B4-BE49-F238E27FC236}">
                  <a16:creationId xmlns:a16="http://schemas.microsoft.com/office/drawing/2014/main" id="{75FDB1BC-FE9D-4202-AA69-31D123998CE2}"/>
                </a:ext>
              </a:extLst>
            </p:cNvPr>
            <p:cNvGrpSpPr/>
            <p:nvPr/>
          </p:nvGrpSpPr>
          <p:grpSpPr>
            <a:xfrm>
              <a:off x="1311104" y="3086101"/>
              <a:ext cx="1816328" cy="2307771"/>
              <a:chOff x="1320572" y="2685143"/>
              <a:chExt cx="1816328" cy="2307771"/>
            </a:xfrm>
            <a:solidFill>
              <a:schemeClr val="accent2"/>
            </a:solidFill>
          </p:grpSpPr>
          <p:sp>
            <p:nvSpPr>
              <p:cNvPr id="7" name="Rectangle 6">
                <a:extLst>
                  <a:ext uri="{FF2B5EF4-FFF2-40B4-BE49-F238E27FC236}">
                    <a16:creationId xmlns:a16="http://schemas.microsoft.com/office/drawing/2014/main" id="{3947AA51-D913-4A3D-84A4-ABEA2D67FB43}"/>
                  </a:ext>
                </a:extLst>
              </p:cNvPr>
              <p:cNvSpPr/>
              <p:nvPr/>
            </p:nvSpPr>
            <p:spPr>
              <a:xfrm>
                <a:off x="1320573" y="3164114"/>
                <a:ext cx="1816327" cy="182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Chevron 7">
                <a:extLst>
                  <a:ext uri="{FF2B5EF4-FFF2-40B4-BE49-F238E27FC236}">
                    <a16:creationId xmlns:a16="http://schemas.microsoft.com/office/drawing/2014/main" id="{83684F37-1CF3-4EA3-B251-5A5655D9DBBB}"/>
                  </a:ext>
                </a:extLst>
              </p:cNvPr>
              <p:cNvSpPr/>
              <p:nvPr/>
            </p:nvSpPr>
            <p:spPr>
              <a:xfrm rot="5400000">
                <a:off x="1749764" y="2255951"/>
                <a:ext cx="957943" cy="1816328"/>
              </a:xfrm>
              <a:prstGeom prst="chevron">
                <a:avLst>
                  <a:gd name="adj" fmla="val 2713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30" name="TextBox 29">
              <a:extLst>
                <a:ext uri="{FF2B5EF4-FFF2-40B4-BE49-F238E27FC236}">
                  <a16:creationId xmlns:a16="http://schemas.microsoft.com/office/drawing/2014/main" id="{6DC9B17D-4855-4A4C-8712-0E2E26E573B8}"/>
                </a:ext>
              </a:extLst>
            </p:cNvPr>
            <p:cNvSpPr txBox="1"/>
            <p:nvPr/>
          </p:nvSpPr>
          <p:spPr>
            <a:xfrm>
              <a:off x="1428634" y="3879856"/>
              <a:ext cx="1581266" cy="430887"/>
            </a:xfrm>
            <a:prstGeom prst="rect">
              <a:avLst/>
            </a:prstGeom>
            <a:noFill/>
            <a:ln w="6350">
              <a:noFill/>
              <a:prstDash val="dash"/>
            </a:ln>
          </p:spPr>
          <p:txBody>
            <a:bodyPr wrap="square" lIns="0" tIns="0" rIns="0" bIns="0" rtlCol="0" anchor="t">
              <a:spAutoFit/>
            </a:bodyPr>
            <a:lstStyle/>
            <a:p>
              <a:pPr algn="ctr"/>
              <a:r>
                <a:rPr lang="en-US" sz="1400" b="1" dirty="0">
                  <a:solidFill>
                    <a:schemeClr val="bg1"/>
                  </a:solidFill>
                  <a:cs typeface="Calibri" panose="020F0502020204030204" pitchFamily="34" charset="0"/>
                </a:rPr>
                <a:t>Delivers a project plan</a:t>
              </a:r>
            </a:p>
          </p:txBody>
        </p:sp>
      </p:grpSp>
      <p:grpSp>
        <p:nvGrpSpPr>
          <p:cNvPr id="24" name="Group 23">
            <a:extLst>
              <a:ext uri="{FF2B5EF4-FFF2-40B4-BE49-F238E27FC236}">
                <a16:creationId xmlns:a16="http://schemas.microsoft.com/office/drawing/2014/main" id="{B64545BA-1DD2-45CD-81FC-818EFA93DCAF}"/>
              </a:ext>
            </a:extLst>
          </p:cNvPr>
          <p:cNvGrpSpPr/>
          <p:nvPr/>
        </p:nvGrpSpPr>
        <p:grpSpPr>
          <a:xfrm>
            <a:off x="2829205" y="3395181"/>
            <a:ext cx="1816328" cy="2536371"/>
            <a:chOff x="3895592" y="2857501"/>
            <a:chExt cx="1816328" cy="2536371"/>
          </a:xfrm>
        </p:grpSpPr>
        <p:grpSp>
          <p:nvGrpSpPr>
            <p:cNvPr id="10" name="Group 9">
              <a:extLst>
                <a:ext uri="{FF2B5EF4-FFF2-40B4-BE49-F238E27FC236}">
                  <a16:creationId xmlns:a16="http://schemas.microsoft.com/office/drawing/2014/main" id="{E0A6A62D-DE69-4EA0-A1EB-8883400004CE}"/>
                </a:ext>
              </a:extLst>
            </p:cNvPr>
            <p:cNvGrpSpPr/>
            <p:nvPr/>
          </p:nvGrpSpPr>
          <p:grpSpPr>
            <a:xfrm>
              <a:off x="3895592" y="2857501"/>
              <a:ext cx="1816328" cy="2536371"/>
              <a:chOff x="3479572" y="2685143"/>
              <a:chExt cx="1816328" cy="2536371"/>
            </a:xfrm>
            <a:solidFill>
              <a:schemeClr val="bg1">
                <a:lumMod val="85000"/>
              </a:schemeClr>
            </a:solidFill>
          </p:grpSpPr>
          <p:sp>
            <p:nvSpPr>
              <p:cNvPr id="17" name="Rectangle 16">
                <a:extLst>
                  <a:ext uri="{FF2B5EF4-FFF2-40B4-BE49-F238E27FC236}">
                    <a16:creationId xmlns:a16="http://schemas.microsoft.com/office/drawing/2014/main" id="{44C4C87C-5BBD-427A-BDC9-422BC96A7562}"/>
                  </a:ext>
                </a:extLst>
              </p:cNvPr>
              <p:cNvSpPr/>
              <p:nvPr/>
            </p:nvSpPr>
            <p:spPr>
              <a:xfrm>
                <a:off x="3479573" y="3164114"/>
                <a:ext cx="1816327" cy="2057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Chevron 17">
                <a:extLst>
                  <a:ext uri="{FF2B5EF4-FFF2-40B4-BE49-F238E27FC236}">
                    <a16:creationId xmlns:a16="http://schemas.microsoft.com/office/drawing/2014/main" id="{5EBCEDEC-049A-4404-AC64-FF51151AC3C3}"/>
                  </a:ext>
                </a:extLst>
              </p:cNvPr>
              <p:cNvSpPr/>
              <p:nvPr/>
            </p:nvSpPr>
            <p:spPr>
              <a:xfrm rot="5400000">
                <a:off x="3908764" y="2255951"/>
                <a:ext cx="957943" cy="1816328"/>
              </a:xfrm>
              <a:prstGeom prst="chevron">
                <a:avLst>
                  <a:gd name="adj" fmla="val 2713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36" name="TextBox 35">
              <a:extLst>
                <a:ext uri="{FF2B5EF4-FFF2-40B4-BE49-F238E27FC236}">
                  <a16:creationId xmlns:a16="http://schemas.microsoft.com/office/drawing/2014/main" id="{F745FB54-F43D-4EC1-8928-1CD316A41F16}"/>
                </a:ext>
              </a:extLst>
            </p:cNvPr>
            <p:cNvSpPr txBox="1"/>
            <p:nvPr/>
          </p:nvSpPr>
          <p:spPr>
            <a:xfrm>
              <a:off x="3956072" y="3648085"/>
              <a:ext cx="1581266" cy="1292662"/>
            </a:xfrm>
            <a:prstGeom prst="rect">
              <a:avLst/>
            </a:prstGeom>
            <a:noFill/>
            <a:ln w="6350">
              <a:noFill/>
              <a:prstDash val="dash"/>
            </a:ln>
          </p:spPr>
          <p:txBody>
            <a:bodyPr wrap="square" lIns="0" tIns="0" rIns="0" bIns="0" rtlCol="0" anchor="t">
              <a:spAutoFit/>
            </a:bodyPr>
            <a:lstStyle/>
            <a:p>
              <a:pPr algn="ctr"/>
              <a:r>
                <a:rPr lang="en-US" sz="1400" b="1" dirty="0">
                  <a:solidFill>
                    <a:schemeClr val="tx1">
                      <a:lumMod val="75000"/>
                      <a:lumOff val="25000"/>
                    </a:schemeClr>
                  </a:solidFill>
                  <a:cs typeface="Calibri" panose="020F0502020204030204" pitchFamily="34" charset="0"/>
                </a:rPr>
                <a:t>Defines the detailed project schedule, budget, and resource assignments</a:t>
              </a:r>
            </a:p>
          </p:txBody>
        </p:sp>
      </p:grpSp>
      <p:grpSp>
        <p:nvGrpSpPr>
          <p:cNvPr id="23" name="Group 22">
            <a:extLst>
              <a:ext uri="{FF2B5EF4-FFF2-40B4-BE49-F238E27FC236}">
                <a16:creationId xmlns:a16="http://schemas.microsoft.com/office/drawing/2014/main" id="{17AA99A8-91EB-495B-903C-8BE6FE0A7264}"/>
              </a:ext>
            </a:extLst>
          </p:cNvPr>
          <p:cNvGrpSpPr/>
          <p:nvPr/>
        </p:nvGrpSpPr>
        <p:grpSpPr>
          <a:xfrm>
            <a:off x="5187835" y="2746661"/>
            <a:ext cx="1816328" cy="3222171"/>
            <a:chOff x="6480080" y="2171701"/>
            <a:chExt cx="1816328" cy="3222171"/>
          </a:xfrm>
        </p:grpSpPr>
        <p:grpSp>
          <p:nvGrpSpPr>
            <p:cNvPr id="11" name="Group 10">
              <a:extLst>
                <a:ext uri="{FF2B5EF4-FFF2-40B4-BE49-F238E27FC236}">
                  <a16:creationId xmlns:a16="http://schemas.microsoft.com/office/drawing/2014/main" id="{871FD42B-6A65-4EA8-88F3-0CF8DD6F63A1}"/>
                </a:ext>
              </a:extLst>
            </p:cNvPr>
            <p:cNvGrpSpPr/>
            <p:nvPr/>
          </p:nvGrpSpPr>
          <p:grpSpPr>
            <a:xfrm>
              <a:off x="6480080" y="2171701"/>
              <a:ext cx="1816328" cy="3222171"/>
              <a:chOff x="5638570" y="2685143"/>
              <a:chExt cx="1816328" cy="3222171"/>
            </a:xfrm>
            <a:solidFill>
              <a:schemeClr val="accent2"/>
            </a:solidFill>
          </p:grpSpPr>
          <p:sp>
            <p:nvSpPr>
              <p:cNvPr id="19" name="Rectangle 18">
                <a:extLst>
                  <a:ext uri="{FF2B5EF4-FFF2-40B4-BE49-F238E27FC236}">
                    <a16:creationId xmlns:a16="http://schemas.microsoft.com/office/drawing/2014/main" id="{708AD306-1141-422A-9C52-F830312368DE}"/>
                  </a:ext>
                </a:extLst>
              </p:cNvPr>
              <p:cNvSpPr/>
              <p:nvPr/>
            </p:nvSpPr>
            <p:spPr>
              <a:xfrm>
                <a:off x="5638571" y="3164114"/>
                <a:ext cx="1816327" cy="27432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Chevron 19">
                <a:extLst>
                  <a:ext uri="{FF2B5EF4-FFF2-40B4-BE49-F238E27FC236}">
                    <a16:creationId xmlns:a16="http://schemas.microsoft.com/office/drawing/2014/main" id="{26466763-01D8-4551-94C9-2A5290ECB53F}"/>
                  </a:ext>
                </a:extLst>
              </p:cNvPr>
              <p:cNvSpPr/>
              <p:nvPr/>
            </p:nvSpPr>
            <p:spPr>
              <a:xfrm rot="5400000">
                <a:off x="6067762" y="2255951"/>
                <a:ext cx="957943" cy="1816328"/>
              </a:xfrm>
              <a:prstGeom prst="chevron">
                <a:avLst>
                  <a:gd name="adj" fmla="val 2713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39" name="TextBox 38">
              <a:extLst>
                <a:ext uri="{FF2B5EF4-FFF2-40B4-BE49-F238E27FC236}">
                  <a16:creationId xmlns:a16="http://schemas.microsoft.com/office/drawing/2014/main" id="{673CB4F2-5628-4FF2-8DB2-7D751DC4B840}"/>
                </a:ext>
              </a:extLst>
            </p:cNvPr>
            <p:cNvSpPr txBox="1"/>
            <p:nvPr/>
          </p:nvSpPr>
          <p:spPr>
            <a:xfrm>
              <a:off x="6597610" y="3239556"/>
              <a:ext cx="1581266" cy="1077218"/>
            </a:xfrm>
            <a:prstGeom prst="rect">
              <a:avLst/>
            </a:prstGeom>
            <a:noFill/>
            <a:ln w="6350">
              <a:noFill/>
              <a:prstDash val="dash"/>
            </a:ln>
          </p:spPr>
          <p:txBody>
            <a:bodyPr wrap="square" lIns="0" tIns="0" rIns="0" bIns="0" rtlCol="0" anchor="t">
              <a:spAutoFit/>
            </a:bodyPr>
            <a:lstStyle/>
            <a:p>
              <a:pPr algn="ctr"/>
              <a:r>
                <a:rPr lang="en-US" sz="1400" b="1" dirty="0">
                  <a:solidFill>
                    <a:schemeClr val="bg1"/>
                  </a:solidFill>
                  <a:cs typeface="Calibri" panose="020F0502020204030204" pitchFamily="34" charset="0"/>
                </a:rPr>
                <a:t>Provides the baseline to execute and manage the project</a:t>
              </a:r>
            </a:p>
          </p:txBody>
        </p:sp>
      </p:grpSp>
      <p:grpSp>
        <p:nvGrpSpPr>
          <p:cNvPr id="16" name="Group 15">
            <a:extLst>
              <a:ext uri="{FF2B5EF4-FFF2-40B4-BE49-F238E27FC236}">
                <a16:creationId xmlns:a16="http://schemas.microsoft.com/office/drawing/2014/main" id="{9EEF38BD-AFC5-473E-8A9D-C7FB9AB27ED4}"/>
              </a:ext>
            </a:extLst>
          </p:cNvPr>
          <p:cNvGrpSpPr/>
          <p:nvPr/>
        </p:nvGrpSpPr>
        <p:grpSpPr>
          <a:xfrm>
            <a:off x="7312190" y="2244949"/>
            <a:ext cx="1816328" cy="3679371"/>
            <a:chOff x="9064568" y="1714501"/>
            <a:chExt cx="1816328" cy="3679371"/>
          </a:xfrm>
        </p:grpSpPr>
        <p:grpSp>
          <p:nvGrpSpPr>
            <p:cNvPr id="12" name="Group 11">
              <a:extLst>
                <a:ext uri="{FF2B5EF4-FFF2-40B4-BE49-F238E27FC236}">
                  <a16:creationId xmlns:a16="http://schemas.microsoft.com/office/drawing/2014/main" id="{65DFC204-E5C3-446D-9991-8B055507AF81}"/>
                </a:ext>
              </a:extLst>
            </p:cNvPr>
            <p:cNvGrpSpPr/>
            <p:nvPr/>
          </p:nvGrpSpPr>
          <p:grpSpPr>
            <a:xfrm>
              <a:off x="9064568" y="1714501"/>
              <a:ext cx="1816328" cy="3679371"/>
              <a:chOff x="7797567" y="2685143"/>
              <a:chExt cx="1816328" cy="3679371"/>
            </a:xfrm>
            <a:solidFill>
              <a:schemeClr val="bg1">
                <a:lumMod val="85000"/>
              </a:schemeClr>
            </a:solidFill>
          </p:grpSpPr>
          <p:sp>
            <p:nvSpPr>
              <p:cNvPr id="21" name="Rectangle 20">
                <a:extLst>
                  <a:ext uri="{FF2B5EF4-FFF2-40B4-BE49-F238E27FC236}">
                    <a16:creationId xmlns:a16="http://schemas.microsoft.com/office/drawing/2014/main" id="{55659CB3-9A0D-4666-AB03-B921FFB2634F}"/>
                  </a:ext>
                </a:extLst>
              </p:cNvPr>
              <p:cNvSpPr/>
              <p:nvPr/>
            </p:nvSpPr>
            <p:spPr>
              <a:xfrm>
                <a:off x="7797568" y="3164114"/>
                <a:ext cx="1816327" cy="3200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Chevron 21">
                <a:extLst>
                  <a:ext uri="{FF2B5EF4-FFF2-40B4-BE49-F238E27FC236}">
                    <a16:creationId xmlns:a16="http://schemas.microsoft.com/office/drawing/2014/main" id="{DBB87511-D21A-44F2-832E-BE2946FF5841}"/>
                  </a:ext>
                </a:extLst>
              </p:cNvPr>
              <p:cNvSpPr/>
              <p:nvPr/>
            </p:nvSpPr>
            <p:spPr>
              <a:xfrm rot="5400000">
                <a:off x="8226759" y="2255951"/>
                <a:ext cx="957943" cy="1816328"/>
              </a:xfrm>
              <a:prstGeom prst="chevron">
                <a:avLst>
                  <a:gd name="adj" fmla="val 2713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42" name="TextBox 41">
              <a:extLst>
                <a:ext uri="{FF2B5EF4-FFF2-40B4-BE49-F238E27FC236}">
                  <a16:creationId xmlns:a16="http://schemas.microsoft.com/office/drawing/2014/main" id="{DEDA36AA-6582-42FD-B705-752ED1CF329E}"/>
                </a:ext>
              </a:extLst>
            </p:cNvPr>
            <p:cNvSpPr txBox="1"/>
            <p:nvPr/>
          </p:nvSpPr>
          <p:spPr>
            <a:xfrm>
              <a:off x="9182098" y="2870577"/>
              <a:ext cx="1581266" cy="1292662"/>
            </a:xfrm>
            <a:prstGeom prst="rect">
              <a:avLst/>
            </a:prstGeom>
            <a:noFill/>
            <a:ln w="6350">
              <a:noFill/>
              <a:prstDash val="dash"/>
            </a:ln>
          </p:spPr>
          <p:txBody>
            <a:bodyPr wrap="square" lIns="0" tIns="0" rIns="0" bIns="0" rtlCol="0" anchor="t">
              <a:spAutoFit/>
            </a:bodyPr>
            <a:lstStyle/>
            <a:p>
              <a:pPr algn="ctr"/>
              <a:r>
                <a:rPr lang="en-US" sz="1400" b="1" dirty="0">
                  <a:solidFill>
                    <a:schemeClr val="tx1">
                      <a:lumMod val="75000"/>
                      <a:lumOff val="25000"/>
                    </a:schemeClr>
                  </a:solidFill>
                  <a:cs typeface="Calibri" panose="020F0502020204030204" pitchFamily="34" charset="0"/>
                </a:rPr>
                <a:t>Approves the project to begin work &amp; Concludes with the project kickoff meeting</a:t>
              </a:r>
            </a:p>
          </p:txBody>
        </p:sp>
      </p:grpSp>
      <p:grpSp>
        <p:nvGrpSpPr>
          <p:cNvPr id="15" name="Group 14">
            <a:extLst>
              <a:ext uri="{FF2B5EF4-FFF2-40B4-BE49-F238E27FC236}">
                <a16:creationId xmlns:a16="http://schemas.microsoft.com/office/drawing/2014/main" id="{5BC8A431-3D6E-44D6-8E1D-A12BBACF6D4C}"/>
              </a:ext>
            </a:extLst>
          </p:cNvPr>
          <p:cNvGrpSpPr/>
          <p:nvPr/>
        </p:nvGrpSpPr>
        <p:grpSpPr>
          <a:xfrm>
            <a:off x="9203466" y="1832261"/>
            <a:ext cx="2959088" cy="4136572"/>
            <a:chOff x="11316562" y="1257301"/>
            <a:chExt cx="1853566" cy="4253778"/>
          </a:xfrm>
        </p:grpSpPr>
        <p:grpSp>
          <p:nvGrpSpPr>
            <p:cNvPr id="43" name="Group 42">
              <a:extLst>
                <a:ext uri="{FF2B5EF4-FFF2-40B4-BE49-F238E27FC236}">
                  <a16:creationId xmlns:a16="http://schemas.microsoft.com/office/drawing/2014/main" id="{34C928D4-FADA-4009-A505-025E9EAB8CB0}"/>
                </a:ext>
              </a:extLst>
            </p:cNvPr>
            <p:cNvGrpSpPr/>
            <p:nvPr/>
          </p:nvGrpSpPr>
          <p:grpSpPr>
            <a:xfrm>
              <a:off x="11353800" y="1257301"/>
              <a:ext cx="1816328" cy="4253778"/>
              <a:chOff x="7797567" y="2685143"/>
              <a:chExt cx="1816328" cy="4253778"/>
            </a:xfrm>
            <a:solidFill>
              <a:schemeClr val="accent2"/>
            </a:solidFill>
          </p:grpSpPr>
          <p:sp>
            <p:nvSpPr>
              <p:cNvPr id="44" name="Rectangle 43">
                <a:extLst>
                  <a:ext uri="{FF2B5EF4-FFF2-40B4-BE49-F238E27FC236}">
                    <a16:creationId xmlns:a16="http://schemas.microsoft.com/office/drawing/2014/main" id="{F0013331-4308-40CC-860B-75B837E985A0}"/>
                  </a:ext>
                </a:extLst>
              </p:cNvPr>
              <p:cNvSpPr/>
              <p:nvPr/>
            </p:nvSpPr>
            <p:spPr>
              <a:xfrm>
                <a:off x="7797567" y="3281321"/>
                <a:ext cx="1816327" cy="3657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Arrow: Chevron 46">
                <a:extLst>
                  <a:ext uri="{FF2B5EF4-FFF2-40B4-BE49-F238E27FC236}">
                    <a16:creationId xmlns:a16="http://schemas.microsoft.com/office/drawing/2014/main" id="{D64FF33F-0E14-45C3-B056-B6ACECAF4E73}"/>
                  </a:ext>
                </a:extLst>
              </p:cNvPr>
              <p:cNvSpPr/>
              <p:nvPr/>
            </p:nvSpPr>
            <p:spPr>
              <a:xfrm rot="5400000">
                <a:off x="8226759" y="2255951"/>
                <a:ext cx="957943" cy="1816328"/>
              </a:xfrm>
              <a:prstGeom prst="chevron">
                <a:avLst>
                  <a:gd name="adj" fmla="val 2713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50" name="Group 49">
              <a:extLst>
                <a:ext uri="{FF2B5EF4-FFF2-40B4-BE49-F238E27FC236}">
                  <a16:creationId xmlns:a16="http://schemas.microsoft.com/office/drawing/2014/main" id="{B7CED55B-7C33-4831-85DF-B934902F6902}"/>
                </a:ext>
              </a:extLst>
            </p:cNvPr>
            <p:cNvGrpSpPr/>
            <p:nvPr/>
          </p:nvGrpSpPr>
          <p:grpSpPr>
            <a:xfrm>
              <a:off x="11316562" y="1672656"/>
              <a:ext cx="1816327" cy="3295355"/>
              <a:chOff x="1273865" y="2897299"/>
              <a:chExt cx="1816327" cy="3295355"/>
            </a:xfrm>
          </p:grpSpPr>
          <p:sp>
            <p:nvSpPr>
              <p:cNvPr id="51" name="TextBox 50">
                <a:extLst>
                  <a:ext uri="{FF2B5EF4-FFF2-40B4-BE49-F238E27FC236}">
                    <a16:creationId xmlns:a16="http://schemas.microsoft.com/office/drawing/2014/main" id="{4970EAFD-6563-4C13-AD3F-6781292E0026}"/>
                  </a:ext>
                </a:extLst>
              </p:cNvPr>
              <p:cNvSpPr txBox="1"/>
              <p:nvPr/>
            </p:nvSpPr>
            <p:spPr>
              <a:xfrm>
                <a:off x="1273865" y="3176444"/>
                <a:ext cx="1816327" cy="3016210"/>
              </a:xfrm>
              <a:prstGeom prst="rect">
                <a:avLst/>
              </a:prstGeom>
              <a:noFill/>
              <a:ln w="6350">
                <a:noFill/>
                <a:prstDash val="dash"/>
              </a:ln>
            </p:spPr>
            <p:txBody>
              <a:bodyPr wrap="square" lIns="0" tIns="0" rIns="0" bIns="0" rtlCol="0" anchor="t">
                <a:spAutoFit/>
              </a:bodyPr>
              <a:lstStyle/>
              <a:p>
                <a:pPr marL="285750" indent="-285750" algn="ctr">
                  <a:buFont typeface="Arial" panose="020B0604020202020204" pitchFamily="34" charset="0"/>
                  <a:buChar char="•"/>
                </a:pPr>
                <a:r>
                  <a:rPr lang="en-US" sz="1400" dirty="0">
                    <a:solidFill>
                      <a:schemeClr val="bg1"/>
                    </a:solidFill>
                    <a:cs typeface="Calibri" panose="020F0502020204030204" pitchFamily="34" charset="0"/>
                  </a:rPr>
                  <a:t>Project Scope Statement</a:t>
                </a:r>
              </a:p>
              <a:p>
                <a:pPr marL="285750" indent="-285750" algn="ctr">
                  <a:buFont typeface="Arial" panose="020B0604020202020204" pitchFamily="34" charset="0"/>
                  <a:buChar char="•"/>
                </a:pPr>
                <a:r>
                  <a:rPr lang="en-US" sz="1400" dirty="0">
                    <a:solidFill>
                      <a:schemeClr val="bg1"/>
                    </a:solidFill>
                    <a:cs typeface="Calibri" panose="020F0502020204030204" pitchFamily="34" charset="0"/>
                  </a:rPr>
                  <a:t>Work Breakdown Structure (WBS)</a:t>
                </a:r>
              </a:p>
              <a:p>
                <a:pPr marL="285750" indent="-285750" algn="ctr">
                  <a:buFont typeface="Arial" panose="020B0604020202020204" pitchFamily="34" charset="0"/>
                  <a:buChar char="•"/>
                </a:pPr>
                <a:r>
                  <a:rPr lang="en-US" sz="1400" dirty="0">
                    <a:solidFill>
                      <a:schemeClr val="bg1"/>
                    </a:solidFill>
                    <a:cs typeface="Calibri" panose="020F0502020204030204" pitchFamily="34" charset="0"/>
                  </a:rPr>
                  <a:t>Project Schedule</a:t>
                </a:r>
              </a:p>
              <a:p>
                <a:pPr marL="285750" indent="-285750" algn="ctr">
                  <a:buFont typeface="Arial" panose="020B0604020202020204" pitchFamily="34" charset="0"/>
                  <a:buChar char="•"/>
                </a:pPr>
                <a:r>
                  <a:rPr lang="en-US" sz="1400" dirty="0">
                    <a:solidFill>
                      <a:schemeClr val="bg1"/>
                    </a:solidFill>
                    <a:cs typeface="Calibri" panose="020F0502020204030204" pitchFamily="34" charset="0"/>
                  </a:rPr>
                  <a:t>Resource Plan</a:t>
                </a:r>
              </a:p>
              <a:p>
                <a:pPr marL="285750" indent="-285750" algn="ctr">
                  <a:buFont typeface="Arial" panose="020B0604020202020204" pitchFamily="34" charset="0"/>
                  <a:buChar char="•"/>
                </a:pPr>
                <a:r>
                  <a:rPr lang="en-US" sz="1400" dirty="0">
                    <a:solidFill>
                      <a:schemeClr val="bg1"/>
                    </a:solidFill>
                    <a:cs typeface="Calibri" panose="020F0502020204030204" pitchFamily="34" charset="0"/>
                  </a:rPr>
                  <a:t>Risk Management Plan</a:t>
                </a:r>
              </a:p>
              <a:p>
                <a:pPr marL="285750" indent="-285750" algn="ctr">
                  <a:buFont typeface="Arial" panose="020B0604020202020204" pitchFamily="34" charset="0"/>
                  <a:buChar char="•"/>
                </a:pPr>
                <a:r>
                  <a:rPr lang="en-US" sz="1400" dirty="0">
                    <a:solidFill>
                      <a:schemeClr val="bg1"/>
                    </a:solidFill>
                    <a:cs typeface="Calibri" panose="020F0502020204030204" pitchFamily="34" charset="0"/>
                  </a:rPr>
                  <a:t>Communication Plan</a:t>
                </a:r>
              </a:p>
              <a:p>
                <a:pPr marL="285750" indent="-285750" algn="ctr">
                  <a:buFont typeface="Arial" panose="020B0604020202020204" pitchFamily="34" charset="0"/>
                  <a:buChar char="•"/>
                </a:pPr>
                <a:r>
                  <a:rPr lang="en-US" sz="1400" dirty="0">
                    <a:solidFill>
                      <a:schemeClr val="bg1"/>
                    </a:solidFill>
                    <a:cs typeface="Calibri" panose="020F0502020204030204" pitchFamily="34" charset="0"/>
                  </a:rPr>
                  <a:t>Quality Management Plan</a:t>
                </a:r>
              </a:p>
              <a:p>
                <a:pPr marL="285750" indent="-285750" algn="ctr">
                  <a:buFont typeface="Arial" panose="020B0604020202020204" pitchFamily="34" charset="0"/>
                  <a:buChar char="•"/>
                </a:pPr>
                <a:r>
                  <a:rPr lang="en-US" sz="1400" dirty="0">
                    <a:solidFill>
                      <a:schemeClr val="bg1"/>
                    </a:solidFill>
                    <a:cs typeface="Calibri" panose="020F0502020204030204" pitchFamily="34" charset="0"/>
                  </a:rPr>
                  <a:t>Cost Estimate</a:t>
                </a:r>
              </a:p>
              <a:p>
                <a:pPr marL="285750" indent="-285750" algn="ctr">
                  <a:buFont typeface="Arial" panose="020B0604020202020204" pitchFamily="34" charset="0"/>
                  <a:buChar char="•"/>
                </a:pPr>
                <a:r>
                  <a:rPr lang="en-US" sz="1400" dirty="0">
                    <a:solidFill>
                      <a:schemeClr val="bg1"/>
                    </a:solidFill>
                    <a:cs typeface="Calibri" panose="020F0502020204030204" pitchFamily="34" charset="0"/>
                  </a:rPr>
                  <a:t>Stakeholder Management Plan</a:t>
                </a:r>
              </a:p>
              <a:p>
                <a:pPr marL="285750" indent="-285750" algn="ctr">
                  <a:buFont typeface="Arial" panose="020B0604020202020204" pitchFamily="34" charset="0"/>
                  <a:buChar char="•"/>
                </a:pPr>
                <a:r>
                  <a:rPr lang="en-US" sz="1400" dirty="0">
                    <a:solidFill>
                      <a:schemeClr val="bg1"/>
                    </a:solidFill>
                    <a:cs typeface="Calibri" panose="020F0502020204030204" pitchFamily="34" charset="0"/>
                  </a:rPr>
                  <a:t>Change Management Plan</a:t>
                </a:r>
              </a:p>
              <a:p>
                <a:pPr marL="285750" indent="-285750" algn="ctr">
                  <a:buFont typeface="Arial" panose="020B0604020202020204" pitchFamily="34" charset="0"/>
                  <a:buChar char="•"/>
                </a:pPr>
                <a:r>
                  <a:rPr lang="en-US" sz="1400" dirty="0">
                    <a:solidFill>
                      <a:schemeClr val="bg1"/>
                    </a:solidFill>
                    <a:cs typeface="Calibri" panose="020F0502020204030204" pitchFamily="34" charset="0"/>
                  </a:rPr>
                  <a:t>Procurement Plan</a:t>
                </a:r>
              </a:p>
              <a:p>
                <a:pPr marL="285750" indent="-285750" algn="ctr">
                  <a:buFont typeface="Arial" panose="020B0604020202020204" pitchFamily="34" charset="0"/>
                  <a:buChar char="•"/>
                </a:pPr>
                <a:r>
                  <a:rPr lang="en-US" sz="1400" dirty="0">
                    <a:solidFill>
                      <a:schemeClr val="bg1"/>
                    </a:solidFill>
                    <a:cs typeface="Calibri" panose="020F0502020204030204" pitchFamily="34" charset="0"/>
                  </a:rPr>
                  <a:t>Approval Sign-offs</a:t>
                </a:r>
              </a:p>
            </p:txBody>
          </p:sp>
          <p:sp>
            <p:nvSpPr>
              <p:cNvPr id="52" name="TextBox 51">
                <a:extLst>
                  <a:ext uri="{FF2B5EF4-FFF2-40B4-BE49-F238E27FC236}">
                    <a16:creationId xmlns:a16="http://schemas.microsoft.com/office/drawing/2014/main" id="{9F7FC37A-2ADE-4F05-BB69-04B5058340FE}"/>
                  </a:ext>
                </a:extLst>
              </p:cNvPr>
              <p:cNvSpPr txBox="1"/>
              <p:nvPr/>
            </p:nvSpPr>
            <p:spPr>
              <a:xfrm>
                <a:off x="1431338" y="2897299"/>
                <a:ext cx="1581266" cy="215444"/>
              </a:xfrm>
              <a:prstGeom prst="rect">
                <a:avLst/>
              </a:prstGeom>
              <a:noFill/>
              <a:ln w="6350">
                <a:noFill/>
                <a:prstDash val="dash"/>
              </a:ln>
            </p:spPr>
            <p:txBody>
              <a:bodyPr wrap="square" lIns="0" tIns="0" rIns="0" bIns="0" rtlCol="0" anchor="t">
                <a:spAutoFit/>
              </a:bodyPr>
              <a:lstStyle/>
              <a:p>
                <a:pPr algn="ctr"/>
                <a:r>
                  <a:rPr lang="en-US" sz="1400" b="1" dirty="0">
                    <a:solidFill>
                      <a:schemeClr val="bg1"/>
                    </a:solidFill>
                    <a:cs typeface="Calibri" panose="020F0502020204030204" pitchFamily="34" charset="0"/>
                  </a:rPr>
                  <a:t>Deliverables</a:t>
                </a:r>
              </a:p>
            </p:txBody>
          </p:sp>
        </p:grpSp>
      </p:grpSp>
      <p:grpSp>
        <p:nvGrpSpPr>
          <p:cNvPr id="53" name="Group 52">
            <a:extLst>
              <a:ext uri="{FF2B5EF4-FFF2-40B4-BE49-F238E27FC236}">
                <a16:creationId xmlns:a16="http://schemas.microsoft.com/office/drawing/2014/main" id="{1521F2F9-303B-4FFA-945A-635E91430CAF}"/>
              </a:ext>
            </a:extLst>
          </p:cNvPr>
          <p:cNvGrpSpPr/>
          <p:nvPr/>
        </p:nvGrpSpPr>
        <p:grpSpPr>
          <a:xfrm>
            <a:off x="1192807" y="3287065"/>
            <a:ext cx="371880" cy="373996"/>
            <a:chOff x="6450013" y="5349875"/>
            <a:chExt cx="279399" cy="280988"/>
          </a:xfrm>
          <a:solidFill>
            <a:schemeClr val="accent2"/>
          </a:solidFill>
        </p:grpSpPr>
        <p:sp>
          <p:nvSpPr>
            <p:cNvPr id="54" name="Freeform 3673">
              <a:extLst>
                <a:ext uri="{FF2B5EF4-FFF2-40B4-BE49-F238E27FC236}">
                  <a16:creationId xmlns:a16="http://schemas.microsoft.com/office/drawing/2014/main" id="{DA7902A6-C66F-45E8-B203-DFEF37DDC504}"/>
                </a:ext>
              </a:extLst>
            </p:cNvPr>
            <p:cNvSpPr>
              <a:spLocks/>
            </p:cNvSpPr>
            <p:nvPr/>
          </p:nvSpPr>
          <p:spPr bwMode="auto">
            <a:xfrm>
              <a:off x="6450013" y="5349875"/>
              <a:ext cx="182562" cy="238125"/>
            </a:xfrm>
            <a:custGeom>
              <a:avLst/>
              <a:gdLst>
                <a:gd name="T0" fmla="*/ 379 w 459"/>
                <a:gd name="T1" fmla="*/ 550 h 602"/>
                <a:gd name="T2" fmla="*/ 380 w 459"/>
                <a:gd name="T3" fmla="*/ 519 h 602"/>
                <a:gd name="T4" fmla="*/ 345 w 459"/>
                <a:gd name="T5" fmla="*/ 495 h 602"/>
                <a:gd name="T6" fmla="*/ 397 w 459"/>
                <a:gd name="T7" fmla="*/ 400 h 602"/>
                <a:gd name="T8" fmla="*/ 408 w 459"/>
                <a:gd name="T9" fmla="*/ 395 h 602"/>
                <a:gd name="T10" fmla="*/ 450 w 459"/>
                <a:gd name="T11" fmla="*/ 406 h 602"/>
                <a:gd name="T12" fmla="*/ 412 w 459"/>
                <a:gd name="T13" fmla="*/ 384 h 602"/>
                <a:gd name="T14" fmla="*/ 376 w 459"/>
                <a:gd name="T15" fmla="*/ 370 h 602"/>
                <a:gd name="T16" fmla="*/ 361 w 459"/>
                <a:gd name="T17" fmla="*/ 307 h 602"/>
                <a:gd name="T18" fmla="*/ 379 w 459"/>
                <a:gd name="T19" fmla="*/ 288 h 602"/>
                <a:gd name="T20" fmla="*/ 397 w 459"/>
                <a:gd name="T21" fmla="*/ 252 h 602"/>
                <a:gd name="T22" fmla="*/ 406 w 459"/>
                <a:gd name="T23" fmla="*/ 214 h 602"/>
                <a:gd name="T24" fmla="*/ 415 w 459"/>
                <a:gd name="T25" fmla="*/ 202 h 602"/>
                <a:gd name="T26" fmla="*/ 420 w 459"/>
                <a:gd name="T27" fmla="*/ 183 h 602"/>
                <a:gd name="T28" fmla="*/ 416 w 459"/>
                <a:gd name="T29" fmla="*/ 152 h 602"/>
                <a:gd name="T30" fmla="*/ 412 w 459"/>
                <a:gd name="T31" fmla="*/ 121 h 602"/>
                <a:gd name="T32" fmla="*/ 420 w 459"/>
                <a:gd name="T33" fmla="*/ 78 h 602"/>
                <a:gd name="T34" fmla="*/ 415 w 459"/>
                <a:gd name="T35" fmla="*/ 45 h 602"/>
                <a:gd name="T36" fmla="*/ 403 w 459"/>
                <a:gd name="T37" fmla="*/ 27 h 602"/>
                <a:gd name="T38" fmla="*/ 382 w 459"/>
                <a:gd name="T39" fmla="*/ 15 h 602"/>
                <a:gd name="T40" fmla="*/ 341 w 459"/>
                <a:gd name="T41" fmla="*/ 3 h 602"/>
                <a:gd name="T42" fmla="*/ 291 w 459"/>
                <a:gd name="T43" fmla="*/ 0 h 602"/>
                <a:gd name="T44" fmla="*/ 245 w 459"/>
                <a:gd name="T45" fmla="*/ 9 h 602"/>
                <a:gd name="T46" fmla="*/ 213 w 459"/>
                <a:gd name="T47" fmla="*/ 27 h 602"/>
                <a:gd name="T48" fmla="*/ 201 w 459"/>
                <a:gd name="T49" fmla="*/ 42 h 602"/>
                <a:gd name="T50" fmla="*/ 181 w 459"/>
                <a:gd name="T51" fmla="*/ 44 h 602"/>
                <a:gd name="T52" fmla="*/ 163 w 459"/>
                <a:gd name="T53" fmla="*/ 56 h 602"/>
                <a:gd name="T54" fmla="*/ 155 w 459"/>
                <a:gd name="T55" fmla="*/ 87 h 602"/>
                <a:gd name="T56" fmla="*/ 164 w 459"/>
                <a:gd name="T57" fmla="*/ 138 h 602"/>
                <a:gd name="T58" fmla="*/ 159 w 459"/>
                <a:gd name="T59" fmla="*/ 144 h 602"/>
                <a:gd name="T60" fmla="*/ 150 w 459"/>
                <a:gd name="T61" fmla="*/ 162 h 602"/>
                <a:gd name="T62" fmla="*/ 149 w 459"/>
                <a:gd name="T63" fmla="*/ 184 h 602"/>
                <a:gd name="T64" fmla="*/ 154 w 459"/>
                <a:gd name="T65" fmla="*/ 201 h 602"/>
                <a:gd name="T66" fmla="*/ 163 w 459"/>
                <a:gd name="T67" fmla="*/ 214 h 602"/>
                <a:gd name="T68" fmla="*/ 169 w 459"/>
                <a:gd name="T69" fmla="*/ 237 h 602"/>
                <a:gd name="T70" fmla="*/ 179 w 459"/>
                <a:gd name="T71" fmla="*/ 271 h 602"/>
                <a:gd name="T72" fmla="*/ 203 w 459"/>
                <a:gd name="T73" fmla="*/ 306 h 602"/>
                <a:gd name="T74" fmla="*/ 215 w 459"/>
                <a:gd name="T75" fmla="*/ 364 h 602"/>
                <a:gd name="T76" fmla="*/ 171 w 459"/>
                <a:gd name="T77" fmla="*/ 381 h 602"/>
                <a:gd name="T78" fmla="*/ 106 w 459"/>
                <a:gd name="T79" fmla="*/ 401 h 602"/>
                <a:gd name="T80" fmla="*/ 46 w 459"/>
                <a:gd name="T81" fmla="*/ 428 h 602"/>
                <a:gd name="T82" fmla="*/ 22 w 459"/>
                <a:gd name="T83" fmla="*/ 449 h 602"/>
                <a:gd name="T84" fmla="*/ 10 w 459"/>
                <a:gd name="T85" fmla="*/ 479 h 602"/>
                <a:gd name="T86" fmla="*/ 2 w 459"/>
                <a:gd name="T87" fmla="*/ 540 h 602"/>
                <a:gd name="T88" fmla="*/ 1 w 459"/>
                <a:gd name="T89" fmla="*/ 594 h 602"/>
                <a:gd name="T90" fmla="*/ 11 w 459"/>
                <a:gd name="T91" fmla="*/ 602 h 602"/>
                <a:gd name="T92" fmla="*/ 345 w 459"/>
                <a:gd name="T93" fmla="*/ 589 h 602"/>
                <a:gd name="T94" fmla="*/ 352 w 459"/>
                <a:gd name="T95" fmla="*/ 57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9" h="602">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3674">
              <a:extLst>
                <a:ext uri="{FF2B5EF4-FFF2-40B4-BE49-F238E27FC236}">
                  <a16:creationId xmlns:a16="http://schemas.microsoft.com/office/drawing/2014/main" id="{186E01B6-3AD4-44F8-BF39-F66244FA6664}"/>
                </a:ext>
              </a:extLst>
            </p:cNvPr>
            <p:cNvSpPr>
              <a:spLocks noEditPoints="1"/>
            </p:cNvSpPr>
            <p:nvPr/>
          </p:nvSpPr>
          <p:spPr bwMode="auto">
            <a:xfrm>
              <a:off x="6597650" y="5497513"/>
              <a:ext cx="131762" cy="133350"/>
            </a:xfrm>
            <a:custGeom>
              <a:avLst/>
              <a:gdLst>
                <a:gd name="T0" fmla="*/ 151 w 332"/>
                <a:gd name="T1" fmla="*/ 243 h 336"/>
                <a:gd name="T2" fmla="*/ 129 w 332"/>
                <a:gd name="T3" fmla="*/ 235 h 336"/>
                <a:gd name="T4" fmla="*/ 111 w 332"/>
                <a:gd name="T5" fmla="*/ 222 h 336"/>
                <a:gd name="T6" fmla="*/ 97 w 332"/>
                <a:gd name="T7" fmla="*/ 204 h 336"/>
                <a:gd name="T8" fmla="*/ 89 w 332"/>
                <a:gd name="T9" fmla="*/ 182 h 336"/>
                <a:gd name="T10" fmla="*/ 88 w 332"/>
                <a:gd name="T11" fmla="*/ 159 h 336"/>
                <a:gd name="T12" fmla="*/ 94 w 332"/>
                <a:gd name="T13" fmla="*/ 136 h 336"/>
                <a:gd name="T14" fmla="*/ 106 w 332"/>
                <a:gd name="T15" fmla="*/ 117 h 336"/>
                <a:gd name="T16" fmla="*/ 122 w 332"/>
                <a:gd name="T17" fmla="*/ 103 h 336"/>
                <a:gd name="T18" fmla="*/ 143 w 332"/>
                <a:gd name="T19" fmla="*/ 92 h 336"/>
                <a:gd name="T20" fmla="*/ 166 w 332"/>
                <a:gd name="T21" fmla="*/ 89 h 336"/>
                <a:gd name="T22" fmla="*/ 189 w 332"/>
                <a:gd name="T23" fmla="*/ 92 h 336"/>
                <a:gd name="T24" fmla="*/ 210 w 332"/>
                <a:gd name="T25" fmla="*/ 103 h 336"/>
                <a:gd name="T26" fmla="*/ 226 w 332"/>
                <a:gd name="T27" fmla="*/ 117 h 336"/>
                <a:gd name="T28" fmla="*/ 238 w 332"/>
                <a:gd name="T29" fmla="*/ 136 h 336"/>
                <a:gd name="T30" fmla="*/ 243 w 332"/>
                <a:gd name="T31" fmla="*/ 159 h 336"/>
                <a:gd name="T32" fmla="*/ 242 w 332"/>
                <a:gd name="T33" fmla="*/ 182 h 336"/>
                <a:gd name="T34" fmla="*/ 234 w 332"/>
                <a:gd name="T35" fmla="*/ 204 h 336"/>
                <a:gd name="T36" fmla="*/ 221 w 332"/>
                <a:gd name="T37" fmla="*/ 222 h 336"/>
                <a:gd name="T38" fmla="*/ 203 w 332"/>
                <a:gd name="T39" fmla="*/ 235 h 336"/>
                <a:gd name="T40" fmla="*/ 181 w 332"/>
                <a:gd name="T41" fmla="*/ 243 h 336"/>
                <a:gd name="T42" fmla="*/ 306 w 332"/>
                <a:gd name="T43" fmla="*/ 204 h 336"/>
                <a:gd name="T44" fmla="*/ 300 w 332"/>
                <a:gd name="T45" fmla="*/ 195 h 336"/>
                <a:gd name="T46" fmla="*/ 302 w 332"/>
                <a:gd name="T47" fmla="*/ 167 h 336"/>
                <a:gd name="T48" fmla="*/ 300 w 332"/>
                <a:gd name="T49" fmla="*/ 139 h 336"/>
                <a:gd name="T50" fmla="*/ 306 w 332"/>
                <a:gd name="T51" fmla="*/ 130 h 336"/>
                <a:gd name="T52" fmla="*/ 269 w 332"/>
                <a:gd name="T53" fmla="*/ 64 h 336"/>
                <a:gd name="T54" fmla="*/ 257 w 332"/>
                <a:gd name="T55" fmla="*/ 65 h 336"/>
                <a:gd name="T56" fmla="*/ 242 w 332"/>
                <a:gd name="T57" fmla="*/ 53 h 336"/>
                <a:gd name="T58" fmla="*/ 215 w 332"/>
                <a:gd name="T59" fmla="*/ 35 h 336"/>
                <a:gd name="T60" fmla="*/ 207 w 332"/>
                <a:gd name="T61" fmla="*/ 27 h 336"/>
                <a:gd name="T62" fmla="*/ 135 w 332"/>
                <a:gd name="T63" fmla="*/ 0 h 336"/>
                <a:gd name="T64" fmla="*/ 133 w 332"/>
                <a:gd name="T65" fmla="*/ 31 h 336"/>
                <a:gd name="T66" fmla="*/ 113 w 332"/>
                <a:gd name="T67" fmla="*/ 41 h 336"/>
                <a:gd name="T68" fmla="*/ 77 w 332"/>
                <a:gd name="T69" fmla="*/ 63 h 336"/>
                <a:gd name="T70" fmla="*/ 67 w 332"/>
                <a:gd name="T71" fmla="*/ 65 h 336"/>
                <a:gd name="T72" fmla="*/ 0 w 332"/>
                <a:gd name="T73" fmla="*/ 114 h 336"/>
                <a:gd name="T74" fmla="*/ 31 w 332"/>
                <a:gd name="T75" fmla="*/ 135 h 336"/>
                <a:gd name="T76" fmla="*/ 30 w 332"/>
                <a:gd name="T77" fmla="*/ 154 h 336"/>
                <a:gd name="T78" fmla="*/ 31 w 332"/>
                <a:gd name="T79" fmla="*/ 191 h 336"/>
                <a:gd name="T80" fmla="*/ 29 w 332"/>
                <a:gd name="T81" fmla="*/ 202 h 336"/>
                <a:gd name="T82" fmla="*/ 38 w 332"/>
                <a:gd name="T83" fmla="*/ 284 h 336"/>
                <a:gd name="T84" fmla="*/ 71 w 332"/>
                <a:gd name="T85" fmla="*/ 267 h 336"/>
                <a:gd name="T86" fmla="*/ 89 w 332"/>
                <a:gd name="T87" fmla="*/ 279 h 336"/>
                <a:gd name="T88" fmla="*/ 139 w 332"/>
                <a:gd name="T89" fmla="*/ 300 h 336"/>
                <a:gd name="T90" fmla="*/ 146 w 332"/>
                <a:gd name="T91" fmla="*/ 308 h 336"/>
                <a:gd name="T92" fmla="*/ 207 w 332"/>
                <a:gd name="T93" fmla="*/ 336 h 336"/>
                <a:gd name="T94" fmla="*/ 208 w 332"/>
                <a:gd name="T95" fmla="*/ 306 h 336"/>
                <a:gd name="T96" fmla="*/ 223 w 332"/>
                <a:gd name="T97" fmla="*/ 297 h 336"/>
                <a:gd name="T98" fmla="*/ 246 w 332"/>
                <a:gd name="T99" fmla="*/ 279 h 336"/>
                <a:gd name="T100" fmla="*/ 257 w 332"/>
                <a:gd name="T101" fmla="*/ 268 h 336"/>
                <a:gd name="T102" fmla="*/ 269 w 332"/>
                <a:gd name="T103" fmla="*/ 270 h 336"/>
                <a:gd name="T104" fmla="*/ 306 w 332"/>
                <a:gd name="T105" fmla="*/ 20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2" h="336">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6" name="Group 55">
            <a:extLst>
              <a:ext uri="{FF2B5EF4-FFF2-40B4-BE49-F238E27FC236}">
                <a16:creationId xmlns:a16="http://schemas.microsoft.com/office/drawing/2014/main" id="{7F8ECD9E-585F-4822-AE27-1D722BB93313}"/>
              </a:ext>
            </a:extLst>
          </p:cNvPr>
          <p:cNvGrpSpPr/>
          <p:nvPr/>
        </p:nvGrpSpPr>
        <p:grpSpPr>
          <a:xfrm>
            <a:off x="3547206" y="3065442"/>
            <a:ext cx="380334" cy="266234"/>
            <a:chOff x="8161338" y="795338"/>
            <a:chExt cx="285750" cy="200025"/>
          </a:xfrm>
          <a:solidFill>
            <a:schemeClr val="accent3"/>
          </a:solidFill>
        </p:grpSpPr>
        <p:sp>
          <p:nvSpPr>
            <p:cNvPr id="57" name="Freeform 3824">
              <a:extLst>
                <a:ext uri="{FF2B5EF4-FFF2-40B4-BE49-F238E27FC236}">
                  <a16:creationId xmlns:a16="http://schemas.microsoft.com/office/drawing/2014/main" id="{A4AD0292-B5EF-4CFA-9736-5D577FEE296A}"/>
                </a:ext>
              </a:extLst>
            </p:cNvPr>
            <p:cNvSpPr>
              <a:spLocks noEditPoints="1"/>
            </p:cNvSpPr>
            <p:nvPr/>
          </p:nvSpPr>
          <p:spPr bwMode="auto">
            <a:xfrm>
              <a:off x="8161338" y="876300"/>
              <a:ext cx="285750" cy="119063"/>
            </a:xfrm>
            <a:custGeom>
              <a:avLst/>
              <a:gdLst>
                <a:gd name="T0" fmla="*/ 871 w 901"/>
                <a:gd name="T1" fmla="*/ 334 h 377"/>
                <a:gd name="T2" fmla="*/ 868 w 901"/>
                <a:gd name="T3" fmla="*/ 339 h 377"/>
                <a:gd name="T4" fmla="*/ 864 w 901"/>
                <a:gd name="T5" fmla="*/ 343 h 377"/>
                <a:gd name="T6" fmla="*/ 859 w 901"/>
                <a:gd name="T7" fmla="*/ 346 h 377"/>
                <a:gd name="T8" fmla="*/ 45 w 901"/>
                <a:gd name="T9" fmla="*/ 346 h 377"/>
                <a:gd name="T10" fmla="*/ 38 w 901"/>
                <a:gd name="T11" fmla="*/ 344 h 377"/>
                <a:gd name="T12" fmla="*/ 34 w 901"/>
                <a:gd name="T13" fmla="*/ 341 h 377"/>
                <a:gd name="T14" fmla="*/ 31 w 901"/>
                <a:gd name="T15" fmla="*/ 337 h 377"/>
                <a:gd name="T16" fmla="*/ 30 w 901"/>
                <a:gd name="T17" fmla="*/ 332 h 377"/>
                <a:gd name="T18" fmla="*/ 30 w 901"/>
                <a:gd name="T19" fmla="*/ 42 h 377"/>
                <a:gd name="T20" fmla="*/ 32 w 901"/>
                <a:gd name="T21" fmla="*/ 37 h 377"/>
                <a:gd name="T22" fmla="*/ 36 w 901"/>
                <a:gd name="T23" fmla="*/ 34 h 377"/>
                <a:gd name="T24" fmla="*/ 42 w 901"/>
                <a:gd name="T25" fmla="*/ 31 h 377"/>
                <a:gd name="T26" fmla="*/ 260 w 901"/>
                <a:gd name="T27" fmla="*/ 30 h 377"/>
                <a:gd name="T28" fmla="*/ 267 w 901"/>
                <a:gd name="T29" fmla="*/ 31 h 377"/>
                <a:gd name="T30" fmla="*/ 271 w 901"/>
                <a:gd name="T31" fmla="*/ 35 h 377"/>
                <a:gd name="T32" fmla="*/ 274 w 901"/>
                <a:gd name="T33" fmla="*/ 40 h 377"/>
                <a:gd name="T34" fmla="*/ 275 w 901"/>
                <a:gd name="T35" fmla="*/ 45 h 377"/>
                <a:gd name="T36" fmla="*/ 274 w 901"/>
                <a:gd name="T37" fmla="*/ 52 h 377"/>
                <a:gd name="T38" fmla="*/ 271 w 901"/>
                <a:gd name="T39" fmla="*/ 56 h 377"/>
                <a:gd name="T40" fmla="*/ 267 w 901"/>
                <a:gd name="T41" fmla="*/ 59 h 377"/>
                <a:gd name="T42" fmla="*/ 260 w 901"/>
                <a:gd name="T43" fmla="*/ 60 h 377"/>
                <a:gd name="T44" fmla="*/ 60 w 901"/>
                <a:gd name="T45" fmla="*/ 316 h 377"/>
                <a:gd name="T46" fmla="*/ 841 w 901"/>
                <a:gd name="T47" fmla="*/ 60 h 377"/>
                <a:gd name="T48" fmla="*/ 731 w 901"/>
                <a:gd name="T49" fmla="*/ 60 h 377"/>
                <a:gd name="T50" fmla="*/ 726 w 901"/>
                <a:gd name="T51" fmla="*/ 58 h 377"/>
                <a:gd name="T52" fmla="*/ 721 w 901"/>
                <a:gd name="T53" fmla="*/ 54 h 377"/>
                <a:gd name="T54" fmla="*/ 719 w 901"/>
                <a:gd name="T55" fmla="*/ 49 h 377"/>
                <a:gd name="T56" fmla="*/ 719 w 901"/>
                <a:gd name="T57" fmla="*/ 43 h 377"/>
                <a:gd name="T58" fmla="*/ 721 w 901"/>
                <a:gd name="T59" fmla="*/ 38 h 377"/>
                <a:gd name="T60" fmla="*/ 726 w 901"/>
                <a:gd name="T61" fmla="*/ 34 h 377"/>
                <a:gd name="T62" fmla="*/ 731 w 901"/>
                <a:gd name="T63" fmla="*/ 31 h 377"/>
                <a:gd name="T64" fmla="*/ 856 w 901"/>
                <a:gd name="T65" fmla="*/ 30 h 377"/>
                <a:gd name="T66" fmla="*/ 862 w 901"/>
                <a:gd name="T67" fmla="*/ 31 h 377"/>
                <a:gd name="T68" fmla="*/ 866 w 901"/>
                <a:gd name="T69" fmla="*/ 35 h 377"/>
                <a:gd name="T70" fmla="*/ 870 w 901"/>
                <a:gd name="T71" fmla="*/ 40 h 377"/>
                <a:gd name="T72" fmla="*/ 871 w 901"/>
                <a:gd name="T73" fmla="*/ 45 h 377"/>
                <a:gd name="T74" fmla="*/ 871 w 901"/>
                <a:gd name="T75" fmla="*/ 0 h 377"/>
                <a:gd name="T76" fmla="*/ 511 w 901"/>
                <a:gd name="T77" fmla="*/ 111 h 377"/>
                <a:gd name="T78" fmla="*/ 400 w 901"/>
                <a:gd name="T79" fmla="*/ 0 h 377"/>
                <a:gd name="T80" fmla="*/ 23 w 901"/>
                <a:gd name="T81" fmla="*/ 1 h 377"/>
                <a:gd name="T82" fmla="*/ 13 w 901"/>
                <a:gd name="T83" fmla="*/ 6 h 377"/>
                <a:gd name="T84" fmla="*/ 5 w 901"/>
                <a:gd name="T85" fmla="*/ 14 h 377"/>
                <a:gd name="T86" fmla="*/ 0 w 901"/>
                <a:gd name="T87" fmla="*/ 25 h 377"/>
                <a:gd name="T88" fmla="*/ 0 w 901"/>
                <a:gd name="T89" fmla="*/ 346 h 377"/>
                <a:gd name="T90" fmla="*/ 2 w 901"/>
                <a:gd name="T91" fmla="*/ 357 h 377"/>
                <a:gd name="T92" fmla="*/ 8 w 901"/>
                <a:gd name="T93" fmla="*/ 367 h 377"/>
                <a:gd name="T94" fmla="*/ 18 w 901"/>
                <a:gd name="T95" fmla="*/ 373 h 377"/>
                <a:gd name="T96" fmla="*/ 30 w 901"/>
                <a:gd name="T97" fmla="*/ 377 h 377"/>
                <a:gd name="T98" fmla="*/ 877 w 901"/>
                <a:gd name="T99" fmla="*/ 376 h 377"/>
                <a:gd name="T100" fmla="*/ 888 w 901"/>
                <a:gd name="T101" fmla="*/ 371 h 377"/>
                <a:gd name="T102" fmla="*/ 896 w 901"/>
                <a:gd name="T103" fmla="*/ 363 h 377"/>
                <a:gd name="T104" fmla="*/ 901 w 901"/>
                <a:gd name="T105" fmla="*/ 352 h 377"/>
                <a:gd name="T106" fmla="*/ 901 w 901"/>
                <a:gd name="T107" fmla="*/ 30 h 377"/>
                <a:gd name="T108" fmla="*/ 898 w 901"/>
                <a:gd name="T109" fmla="*/ 19 h 377"/>
                <a:gd name="T110" fmla="*/ 892 w 901"/>
                <a:gd name="T111" fmla="*/ 9 h 377"/>
                <a:gd name="T112" fmla="*/ 882 w 901"/>
                <a:gd name="T113" fmla="*/ 2 h 377"/>
                <a:gd name="T114" fmla="*/ 871 w 901"/>
                <a:gd name="T115"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01" h="377">
                  <a:moveTo>
                    <a:pt x="871" y="331"/>
                  </a:moveTo>
                  <a:lnTo>
                    <a:pt x="871" y="334"/>
                  </a:lnTo>
                  <a:lnTo>
                    <a:pt x="870" y="337"/>
                  </a:lnTo>
                  <a:lnTo>
                    <a:pt x="868" y="339"/>
                  </a:lnTo>
                  <a:lnTo>
                    <a:pt x="866" y="341"/>
                  </a:lnTo>
                  <a:lnTo>
                    <a:pt x="864" y="343"/>
                  </a:lnTo>
                  <a:lnTo>
                    <a:pt x="862" y="344"/>
                  </a:lnTo>
                  <a:lnTo>
                    <a:pt x="859" y="346"/>
                  </a:lnTo>
                  <a:lnTo>
                    <a:pt x="856" y="347"/>
                  </a:lnTo>
                  <a:lnTo>
                    <a:pt x="45" y="346"/>
                  </a:lnTo>
                  <a:lnTo>
                    <a:pt x="42" y="346"/>
                  </a:lnTo>
                  <a:lnTo>
                    <a:pt x="38" y="344"/>
                  </a:lnTo>
                  <a:lnTo>
                    <a:pt x="36" y="343"/>
                  </a:lnTo>
                  <a:lnTo>
                    <a:pt x="34" y="341"/>
                  </a:lnTo>
                  <a:lnTo>
                    <a:pt x="32" y="339"/>
                  </a:lnTo>
                  <a:lnTo>
                    <a:pt x="31" y="337"/>
                  </a:lnTo>
                  <a:lnTo>
                    <a:pt x="30" y="334"/>
                  </a:lnTo>
                  <a:lnTo>
                    <a:pt x="30" y="332"/>
                  </a:lnTo>
                  <a:lnTo>
                    <a:pt x="30" y="45"/>
                  </a:lnTo>
                  <a:lnTo>
                    <a:pt x="30" y="42"/>
                  </a:lnTo>
                  <a:lnTo>
                    <a:pt x="31" y="40"/>
                  </a:lnTo>
                  <a:lnTo>
                    <a:pt x="32" y="37"/>
                  </a:lnTo>
                  <a:lnTo>
                    <a:pt x="34" y="35"/>
                  </a:lnTo>
                  <a:lnTo>
                    <a:pt x="36" y="34"/>
                  </a:lnTo>
                  <a:lnTo>
                    <a:pt x="38" y="31"/>
                  </a:lnTo>
                  <a:lnTo>
                    <a:pt x="42" y="31"/>
                  </a:lnTo>
                  <a:lnTo>
                    <a:pt x="45" y="30"/>
                  </a:lnTo>
                  <a:lnTo>
                    <a:pt x="260" y="30"/>
                  </a:lnTo>
                  <a:lnTo>
                    <a:pt x="264" y="31"/>
                  </a:lnTo>
                  <a:lnTo>
                    <a:pt x="267" y="31"/>
                  </a:lnTo>
                  <a:lnTo>
                    <a:pt x="269" y="34"/>
                  </a:lnTo>
                  <a:lnTo>
                    <a:pt x="271" y="35"/>
                  </a:lnTo>
                  <a:lnTo>
                    <a:pt x="273" y="38"/>
                  </a:lnTo>
                  <a:lnTo>
                    <a:pt x="274" y="40"/>
                  </a:lnTo>
                  <a:lnTo>
                    <a:pt x="275" y="43"/>
                  </a:lnTo>
                  <a:lnTo>
                    <a:pt x="275" y="45"/>
                  </a:lnTo>
                  <a:lnTo>
                    <a:pt x="275" y="49"/>
                  </a:lnTo>
                  <a:lnTo>
                    <a:pt x="274" y="52"/>
                  </a:lnTo>
                  <a:lnTo>
                    <a:pt x="273" y="54"/>
                  </a:lnTo>
                  <a:lnTo>
                    <a:pt x="271" y="56"/>
                  </a:lnTo>
                  <a:lnTo>
                    <a:pt x="269" y="58"/>
                  </a:lnTo>
                  <a:lnTo>
                    <a:pt x="267" y="59"/>
                  </a:lnTo>
                  <a:lnTo>
                    <a:pt x="264" y="60"/>
                  </a:lnTo>
                  <a:lnTo>
                    <a:pt x="260" y="60"/>
                  </a:lnTo>
                  <a:lnTo>
                    <a:pt x="60" y="60"/>
                  </a:lnTo>
                  <a:lnTo>
                    <a:pt x="60" y="316"/>
                  </a:lnTo>
                  <a:lnTo>
                    <a:pt x="841" y="316"/>
                  </a:lnTo>
                  <a:lnTo>
                    <a:pt x="841" y="60"/>
                  </a:lnTo>
                  <a:lnTo>
                    <a:pt x="734" y="60"/>
                  </a:lnTo>
                  <a:lnTo>
                    <a:pt x="731" y="60"/>
                  </a:lnTo>
                  <a:lnTo>
                    <a:pt x="729" y="59"/>
                  </a:lnTo>
                  <a:lnTo>
                    <a:pt x="726" y="58"/>
                  </a:lnTo>
                  <a:lnTo>
                    <a:pt x="724" y="56"/>
                  </a:lnTo>
                  <a:lnTo>
                    <a:pt x="721" y="54"/>
                  </a:lnTo>
                  <a:lnTo>
                    <a:pt x="720" y="52"/>
                  </a:lnTo>
                  <a:lnTo>
                    <a:pt x="719" y="49"/>
                  </a:lnTo>
                  <a:lnTo>
                    <a:pt x="719" y="45"/>
                  </a:lnTo>
                  <a:lnTo>
                    <a:pt x="719" y="43"/>
                  </a:lnTo>
                  <a:lnTo>
                    <a:pt x="720" y="40"/>
                  </a:lnTo>
                  <a:lnTo>
                    <a:pt x="721" y="38"/>
                  </a:lnTo>
                  <a:lnTo>
                    <a:pt x="724" y="35"/>
                  </a:lnTo>
                  <a:lnTo>
                    <a:pt x="726" y="34"/>
                  </a:lnTo>
                  <a:lnTo>
                    <a:pt x="729" y="31"/>
                  </a:lnTo>
                  <a:lnTo>
                    <a:pt x="731" y="31"/>
                  </a:lnTo>
                  <a:lnTo>
                    <a:pt x="734" y="30"/>
                  </a:lnTo>
                  <a:lnTo>
                    <a:pt x="856" y="30"/>
                  </a:lnTo>
                  <a:lnTo>
                    <a:pt x="859" y="31"/>
                  </a:lnTo>
                  <a:lnTo>
                    <a:pt x="862" y="31"/>
                  </a:lnTo>
                  <a:lnTo>
                    <a:pt x="864" y="34"/>
                  </a:lnTo>
                  <a:lnTo>
                    <a:pt x="866" y="35"/>
                  </a:lnTo>
                  <a:lnTo>
                    <a:pt x="868" y="38"/>
                  </a:lnTo>
                  <a:lnTo>
                    <a:pt x="870" y="40"/>
                  </a:lnTo>
                  <a:lnTo>
                    <a:pt x="871" y="43"/>
                  </a:lnTo>
                  <a:lnTo>
                    <a:pt x="871" y="45"/>
                  </a:lnTo>
                  <a:lnTo>
                    <a:pt x="871" y="331"/>
                  </a:lnTo>
                  <a:close/>
                  <a:moveTo>
                    <a:pt x="871" y="0"/>
                  </a:moveTo>
                  <a:lnTo>
                    <a:pt x="622" y="0"/>
                  </a:lnTo>
                  <a:lnTo>
                    <a:pt x="511" y="111"/>
                  </a:lnTo>
                  <a:lnTo>
                    <a:pt x="336" y="190"/>
                  </a:lnTo>
                  <a:lnTo>
                    <a:pt x="400" y="0"/>
                  </a:lnTo>
                  <a:lnTo>
                    <a:pt x="30" y="0"/>
                  </a:lnTo>
                  <a:lnTo>
                    <a:pt x="23" y="1"/>
                  </a:lnTo>
                  <a:lnTo>
                    <a:pt x="18" y="2"/>
                  </a:lnTo>
                  <a:lnTo>
                    <a:pt x="13" y="6"/>
                  </a:lnTo>
                  <a:lnTo>
                    <a:pt x="8" y="10"/>
                  </a:lnTo>
                  <a:lnTo>
                    <a:pt x="5" y="14"/>
                  </a:lnTo>
                  <a:lnTo>
                    <a:pt x="2" y="19"/>
                  </a:lnTo>
                  <a:lnTo>
                    <a:pt x="0" y="25"/>
                  </a:lnTo>
                  <a:lnTo>
                    <a:pt x="0" y="30"/>
                  </a:lnTo>
                  <a:lnTo>
                    <a:pt x="0" y="346"/>
                  </a:lnTo>
                  <a:lnTo>
                    <a:pt x="0" y="352"/>
                  </a:lnTo>
                  <a:lnTo>
                    <a:pt x="2" y="357"/>
                  </a:lnTo>
                  <a:lnTo>
                    <a:pt x="5" y="363"/>
                  </a:lnTo>
                  <a:lnTo>
                    <a:pt x="8" y="367"/>
                  </a:lnTo>
                  <a:lnTo>
                    <a:pt x="13" y="371"/>
                  </a:lnTo>
                  <a:lnTo>
                    <a:pt x="18" y="373"/>
                  </a:lnTo>
                  <a:lnTo>
                    <a:pt x="23" y="376"/>
                  </a:lnTo>
                  <a:lnTo>
                    <a:pt x="30" y="377"/>
                  </a:lnTo>
                  <a:lnTo>
                    <a:pt x="871" y="377"/>
                  </a:lnTo>
                  <a:lnTo>
                    <a:pt x="877" y="376"/>
                  </a:lnTo>
                  <a:lnTo>
                    <a:pt x="882" y="373"/>
                  </a:lnTo>
                  <a:lnTo>
                    <a:pt x="888" y="371"/>
                  </a:lnTo>
                  <a:lnTo>
                    <a:pt x="892" y="367"/>
                  </a:lnTo>
                  <a:lnTo>
                    <a:pt x="896" y="363"/>
                  </a:lnTo>
                  <a:lnTo>
                    <a:pt x="898" y="357"/>
                  </a:lnTo>
                  <a:lnTo>
                    <a:pt x="901" y="352"/>
                  </a:lnTo>
                  <a:lnTo>
                    <a:pt x="901" y="347"/>
                  </a:lnTo>
                  <a:lnTo>
                    <a:pt x="901" y="30"/>
                  </a:lnTo>
                  <a:lnTo>
                    <a:pt x="901" y="25"/>
                  </a:lnTo>
                  <a:lnTo>
                    <a:pt x="898" y="19"/>
                  </a:lnTo>
                  <a:lnTo>
                    <a:pt x="896" y="14"/>
                  </a:lnTo>
                  <a:lnTo>
                    <a:pt x="892" y="9"/>
                  </a:lnTo>
                  <a:lnTo>
                    <a:pt x="888" y="6"/>
                  </a:lnTo>
                  <a:lnTo>
                    <a:pt x="882" y="2"/>
                  </a:lnTo>
                  <a:lnTo>
                    <a:pt x="877" y="1"/>
                  </a:lnTo>
                  <a:lnTo>
                    <a:pt x="8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3825">
              <a:extLst>
                <a:ext uri="{FF2B5EF4-FFF2-40B4-BE49-F238E27FC236}">
                  <a16:creationId xmlns:a16="http://schemas.microsoft.com/office/drawing/2014/main" id="{C98E8FDD-E535-4485-A201-F1108DB4D4F7}"/>
                </a:ext>
              </a:extLst>
            </p:cNvPr>
            <p:cNvSpPr>
              <a:spLocks/>
            </p:cNvSpPr>
            <p:nvPr/>
          </p:nvSpPr>
          <p:spPr bwMode="auto">
            <a:xfrm>
              <a:off x="8372475" y="795338"/>
              <a:ext cx="31750" cy="31750"/>
            </a:xfrm>
            <a:custGeom>
              <a:avLst/>
              <a:gdLst>
                <a:gd name="T0" fmla="*/ 99 w 99"/>
                <a:gd name="T1" fmla="*/ 69 h 99"/>
                <a:gd name="T2" fmla="*/ 30 w 99"/>
                <a:gd name="T3" fmla="*/ 0 h 99"/>
                <a:gd name="T4" fmla="*/ 0 w 99"/>
                <a:gd name="T5" fmla="*/ 30 h 99"/>
                <a:gd name="T6" fmla="*/ 68 w 99"/>
                <a:gd name="T7" fmla="*/ 99 h 99"/>
                <a:gd name="T8" fmla="*/ 99 w 99"/>
                <a:gd name="T9" fmla="*/ 69 h 99"/>
              </a:gdLst>
              <a:ahLst/>
              <a:cxnLst>
                <a:cxn ang="0">
                  <a:pos x="T0" y="T1"/>
                </a:cxn>
                <a:cxn ang="0">
                  <a:pos x="T2" y="T3"/>
                </a:cxn>
                <a:cxn ang="0">
                  <a:pos x="T4" y="T5"/>
                </a:cxn>
                <a:cxn ang="0">
                  <a:pos x="T6" y="T7"/>
                </a:cxn>
                <a:cxn ang="0">
                  <a:pos x="T8" y="T9"/>
                </a:cxn>
              </a:cxnLst>
              <a:rect l="0" t="0" r="r" b="b"/>
              <a:pathLst>
                <a:path w="99" h="99">
                  <a:moveTo>
                    <a:pt x="99" y="69"/>
                  </a:moveTo>
                  <a:lnTo>
                    <a:pt x="30" y="0"/>
                  </a:lnTo>
                  <a:lnTo>
                    <a:pt x="0" y="30"/>
                  </a:lnTo>
                  <a:lnTo>
                    <a:pt x="68" y="99"/>
                  </a:lnTo>
                  <a:lnTo>
                    <a:pt x="99"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3826">
              <a:extLst>
                <a:ext uri="{FF2B5EF4-FFF2-40B4-BE49-F238E27FC236}">
                  <a16:creationId xmlns:a16="http://schemas.microsoft.com/office/drawing/2014/main" id="{9CFD4842-FC61-4FFB-8A8B-CC34C90B1CDA}"/>
                </a:ext>
              </a:extLst>
            </p:cNvPr>
            <p:cNvSpPr>
              <a:spLocks/>
            </p:cNvSpPr>
            <p:nvPr/>
          </p:nvSpPr>
          <p:spPr bwMode="auto">
            <a:xfrm>
              <a:off x="8299450" y="812800"/>
              <a:ext cx="88900" cy="87313"/>
            </a:xfrm>
            <a:custGeom>
              <a:avLst/>
              <a:gdLst>
                <a:gd name="T0" fmla="*/ 280 w 280"/>
                <a:gd name="T1" fmla="*/ 68 h 279"/>
                <a:gd name="T2" fmla="*/ 210 w 280"/>
                <a:gd name="T3" fmla="*/ 0 h 279"/>
                <a:gd name="T4" fmla="*/ 0 w 280"/>
                <a:gd name="T5" fmla="*/ 210 h 279"/>
                <a:gd name="T6" fmla="*/ 69 w 280"/>
                <a:gd name="T7" fmla="*/ 279 h 279"/>
                <a:gd name="T8" fmla="*/ 280 w 280"/>
                <a:gd name="T9" fmla="*/ 68 h 279"/>
              </a:gdLst>
              <a:ahLst/>
              <a:cxnLst>
                <a:cxn ang="0">
                  <a:pos x="T0" y="T1"/>
                </a:cxn>
                <a:cxn ang="0">
                  <a:pos x="T2" y="T3"/>
                </a:cxn>
                <a:cxn ang="0">
                  <a:pos x="T4" y="T5"/>
                </a:cxn>
                <a:cxn ang="0">
                  <a:pos x="T6" y="T7"/>
                </a:cxn>
                <a:cxn ang="0">
                  <a:pos x="T8" y="T9"/>
                </a:cxn>
              </a:cxnLst>
              <a:rect l="0" t="0" r="r" b="b"/>
              <a:pathLst>
                <a:path w="280" h="279">
                  <a:moveTo>
                    <a:pt x="280" y="68"/>
                  </a:moveTo>
                  <a:lnTo>
                    <a:pt x="210" y="0"/>
                  </a:lnTo>
                  <a:lnTo>
                    <a:pt x="0" y="210"/>
                  </a:lnTo>
                  <a:lnTo>
                    <a:pt x="69" y="279"/>
                  </a:lnTo>
                  <a:lnTo>
                    <a:pt x="280"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3827">
              <a:extLst>
                <a:ext uri="{FF2B5EF4-FFF2-40B4-BE49-F238E27FC236}">
                  <a16:creationId xmlns:a16="http://schemas.microsoft.com/office/drawing/2014/main" id="{FED6D242-9FAC-4267-8B21-063CB2D68C15}"/>
                </a:ext>
              </a:extLst>
            </p:cNvPr>
            <p:cNvSpPr>
              <a:spLocks/>
            </p:cNvSpPr>
            <p:nvPr/>
          </p:nvSpPr>
          <p:spPr bwMode="auto">
            <a:xfrm>
              <a:off x="8283575" y="887413"/>
              <a:ext cx="28575" cy="31750"/>
            </a:xfrm>
            <a:custGeom>
              <a:avLst/>
              <a:gdLst>
                <a:gd name="T0" fmla="*/ 90 w 90"/>
                <a:gd name="T1" fmla="*/ 58 h 98"/>
                <a:gd name="T2" fmla="*/ 32 w 90"/>
                <a:gd name="T3" fmla="*/ 0 h 98"/>
                <a:gd name="T4" fmla="*/ 0 w 90"/>
                <a:gd name="T5" fmla="*/ 98 h 98"/>
                <a:gd name="T6" fmla="*/ 90 w 90"/>
                <a:gd name="T7" fmla="*/ 58 h 98"/>
              </a:gdLst>
              <a:ahLst/>
              <a:cxnLst>
                <a:cxn ang="0">
                  <a:pos x="T0" y="T1"/>
                </a:cxn>
                <a:cxn ang="0">
                  <a:pos x="T2" y="T3"/>
                </a:cxn>
                <a:cxn ang="0">
                  <a:pos x="T4" y="T5"/>
                </a:cxn>
                <a:cxn ang="0">
                  <a:pos x="T6" y="T7"/>
                </a:cxn>
              </a:cxnLst>
              <a:rect l="0" t="0" r="r" b="b"/>
              <a:pathLst>
                <a:path w="90" h="98">
                  <a:moveTo>
                    <a:pt x="90" y="58"/>
                  </a:moveTo>
                  <a:lnTo>
                    <a:pt x="32" y="0"/>
                  </a:lnTo>
                  <a:lnTo>
                    <a:pt x="0" y="98"/>
                  </a:lnTo>
                  <a:lnTo>
                    <a:pt x="9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1" name="Group 60">
            <a:extLst>
              <a:ext uri="{FF2B5EF4-FFF2-40B4-BE49-F238E27FC236}">
                <a16:creationId xmlns:a16="http://schemas.microsoft.com/office/drawing/2014/main" id="{5EF36A00-A8B2-4137-A04A-4E7EC357FC06}"/>
              </a:ext>
            </a:extLst>
          </p:cNvPr>
          <p:cNvGrpSpPr/>
          <p:nvPr/>
        </p:nvGrpSpPr>
        <p:grpSpPr>
          <a:xfrm>
            <a:off x="5905832" y="2412661"/>
            <a:ext cx="380334" cy="331736"/>
            <a:chOff x="9310688" y="1982788"/>
            <a:chExt cx="285750" cy="249238"/>
          </a:xfrm>
          <a:solidFill>
            <a:schemeClr val="accent2"/>
          </a:solidFill>
        </p:grpSpPr>
        <p:sp>
          <p:nvSpPr>
            <p:cNvPr id="62" name="Rectangle 4148">
              <a:extLst>
                <a:ext uri="{FF2B5EF4-FFF2-40B4-BE49-F238E27FC236}">
                  <a16:creationId xmlns:a16="http://schemas.microsoft.com/office/drawing/2014/main" id="{6C16212F-B8BE-46EE-99AB-B9B4E36CDE21}"/>
                </a:ext>
              </a:extLst>
            </p:cNvPr>
            <p:cNvSpPr>
              <a:spLocks noChangeArrowheads="1"/>
            </p:cNvSpPr>
            <p:nvPr/>
          </p:nvSpPr>
          <p:spPr bwMode="auto">
            <a:xfrm>
              <a:off x="9424988" y="2135188"/>
              <a:ext cx="57150"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4149">
              <a:extLst>
                <a:ext uri="{FF2B5EF4-FFF2-40B4-BE49-F238E27FC236}">
                  <a16:creationId xmlns:a16="http://schemas.microsoft.com/office/drawing/2014/main" id="{17FDF6EC-4164-42FA-828A-BD3BD1A441D9}"/>
                </a:ext>
              </a:extLst>
            </p:cNvPr>
            <p:cNvSpPr>
              <a:spLocks/>
            </p:cNvSpPr>
            <p:nvPr/>
          </p:nvSpPr>
          <p:spPr bwMode="auto">
            <a:xfrm>
              <a:off x="9329738" y="2163763"/>
              <a:ext cx="247650" cy="68263"/>
            </a:xfrm>
            <a:custGeom>
              <a:avLst/>
              <a:gdLst>
                <a:gd name="T0" fmla="*/ 510 w 781"/>
                <a:gd name="T1" fmla="*/ 15 h 211"/>
                <a:gd name="T2" fmla="*/ 510 w 781"/>
                <a:gd name="T3" fmla="*/ 19 h 211"/>
                <a:gd name="T4" fmla="*/ 509 w 781"/>
                <a:gd name="T5" fmla="*/ 22 h 211"/>
                <a:gd name="T6" fmla="*/ 508 w 781"/>
                <a:gd name="T7" fmla="*/ 24 h 211"/>
                <a:gd name="T8" fmla="*/ 506 w 781"/>
                <a:gd name="T9" fmla="*/ 26 h 211"/>
                <a:gd name="T10" fmla="*/ 504 w 781"/>
                <a:gd name="T11" fmla="*/ 28 h 211"/>
                <a:gd name="T12" fmla="*/ 502 w 781"/>
                <a:gd name="T13" fmla="*/ 29 h 211"/>
                <a:gd name="T14" fmla="*/ 498 w 781"/>
                <a:gd name="T15" fmla="*/ 30 h 211"/>
                <a:gd name="T16" fmla="*/ 495 w 781"/>
                <a:gd name="T17" fmla="*/ 30 h 211"/>
                <a:gd name="T18" fmla="*/ 285 w 781"/>
                <a:gd name="T19" fmla="*/ 30 h 211"/>
                <a:gd name="T20" fmla="*/ 282 w 781"/>
                <a:gd name="T21" fmla="*/ 30 h 211"/>
                <a:gd name="T22" fmla="*/ 280 w 781"/>
                <a:gd name="T23" fmla="*/ 29 h 211"/>
                <a:gd name="T24" fmla="*/ 276 w 781"/>
                <a:gd name="T25" fmla="*/ 28 h 211"/>
                <a:gd name="T26" fmla="*/ 274 w 781"/>
                <a:gd name="T27" fmla="*/ 26 h 211"/>
                <a:gd name="T28" fmla="*/ 272 w 781"/>
                <a:gd name="T29" fmla="*/ 24 h 211"/>
                <a:gd name="T30" fmla="*/ 271 w 781"/>
                <a:gd name="T31" fmla="*/ 22 h 211"/>
                <a:gd name="T32" fmla="*/ 270 w 781"/>
                <a:gd name="T33" fmla="*/ 19 h 211"/>
                <a:gd name="T34" fmla="*/ 270 w 781"/>
                <a:gd name="T35" fmla="*/ 15 h 211"/>
                <a:gd name="T36" fmla="*/ 270 w 781"/>
                <a:gd name="T37" fmla="*/ 0 h 211"/>
                <a:gd name="T38" fmla="*/ 0 w 781"/>
                <a:gd name="T39" fmla="*/ 0 h 211"/>
                <a:gd name="T40" fmla="*/ 0 w 781"/>
                <a:gd name="T41" fmla="*/ 196 h 211"/>
                <a:gd name="T42" fmla="*/ 0 w 781"/>
                <a:gd name="T43" fmla="*/ 199 h 211"/>
                <a:gd name="T44" fmla="*/ 1 w 781"/>
                <a:gd name="T45" fmla="*/ 202 h 211"/>
                <a:gd name="T46" fmla="*/ 2 w 781"/>
                <a:gd name="T47" fmla="*/ 204 h 211"/>
                <a:gd name="T48" fmla="*/ 4 w 781"/>
                <a:gd name="T49" fmla="*/ 206 h 211"/>
                <a:gd name="T50" fmla="*/ 6 w 781"/>
                <a:gd name="T51" fmla="*/ 208 h 211"/>
                <a:gd name="T52" fmla="*/ 9 w 781"/>
                <a:gd name="T53" fmla="*/ 209 h 211"/>
                <a:gd name="T54" fmla="*/ 12 w 781"/>
                <a:gd name="T55" fmla="*/ 210 h 211"/>
                <a:gd name="T56" fmla="*/ 15 w 781"/>
                <a:gd name="T57" fmla="*/ 211 h 211"/>
                <a:gd name="T58" fmla="*/ 766 w 781"/>
                <a:gd name="T59" fmla="*/ 211 h 211"/>
                <a:gd name="T60" fmla="*/ 768 w 781"/>
                <a:gd name="T61" fmla="*/ 210 h 211"/>
                <a:gd name="T62" fmla="*/ 772 w 781"/>
                <a:gd name="T63" fmla="*/ 209 h 211"/>
                <a:gd name="T64" fmla="*/ 774 w 781"/>
                <a:gd name="T65" fmla="*/ 208 h 211"/>
                <a:gd name="T66" fmla="*/ 776 w 781"/>
                <a:gd name="T67" fmla="*/ 206 h 211"/>
                <a:gd name="T68" fmla="*/ 778 w 781"/>
                <a:gd name="T69" fmla="*/ 204 h 211"/>
                <a:gd name="T70" fmla="*/ 780 w 781"/>
                <a:gd name="T71" fmla="*/ 202 h 211"/>
                <a:gd name="T72" fmla="*/ 780 w 781"/>
                <a:gd name="T73" fmla="*/ 199 h 211"/>
                <a:gd name="T74" fmla="*/ 781 w 781"/>
                <a:gd name="T75" fmla="*/ 196 h 211"/>
                <a:gd name="T76" fmla="*/ 781 w 781"/>
                <a:gd name="T77" fmla="*/ 0 h 211"/>
                <a:gd name="T78" fmla="*/ 510 w 781"/>
                <a:gd name="T79" fmla="*/ 0 h 211"/>
                <a:gd name="T80" fmla="*/ 510 w 781"/>
                <a:gd name="T81" fmla="*/ 1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1" h="211">
                  <a:moveTo>
                    <a:pt x="510" y="15"/>
                  </a:moveTo>
                  <a:lnTo>
                    <a:pt x="510" y="19"/>
                  </a:lnTo>
                  <a:lnTo>
                    <a:pt x="509" y="22"/>
                  </a:lnTo>
                  <a:lnTo>
                    <a:pt x="508" y="24"/>
                  </a:lnTo>
                  <a:lnTo>
                    <a:pt x="506" y="26"/>
                  </a:lnTo>
                  <a:lnTo>
                    <a:pt x="504" y="28"/>
                  </a:lnTo>
                  <a:lnTo>
                    <a:pt x="502" y="29"/>
                  </a:lnTo>
                  <a:lnTo>
                    <a:pt x="498" y="30"/>
                  </a:lnTo>
                  <a:lnTo>
                    <a:pt x="495" y="30"/>
                  </a:lnTo>
                  <a:lnTo>
                    <a:pt x="285" y="30"/>
                  </a:lnTo>
                  <a:lnTo>
                    <a:pt x="282" y="30"/>
                  </a:lnTo>
                  <a:lnTo>
                    <a:pt x="280" y="29"/>
                  </a:lnTo>
                  <a:lnTo>
                    <a:pt x="276" y="28"/>
                  </a:lnTo>
                  <a:lnTo>
                    <a:pt x="274" y="26"/>
                  </a:lnTo>
                  <a:lnTo>
                    <a:pt x="272" y="24"/>
                  </a:lnTo>
                  <a:lnTo>
                    <a:pt x="271" y="22"/>
                  </a:lnTo>
                  <a:lnTo>
                    <a:pt x="270" y="19"/>
                  </a:lnTo>
                  <a:lnTo>
                    <a:pt x="270" y="15"/>
                  </a:lnTo>
                  <a:lnTo>
                    <a:pt x="270" y="0"/>
                  </a:lnTo>
                  <a:lnTo>
                    <a:pt x="0" y="0"/>
                  </a:lnTo>
                  <a:lnTo>
                    <a:pt x="0" y="196"/>
                  </a:lnTo>
                  <a:lnTo>
                    <a:pt x="0" y="199"/>
                  </a:lnTo>
                  <a:lnTo>
                    <a:pt x="1" y="202"/>
                  </a:lnTo>
                  <a:lnTo>
                    <a:pt x="2" y="204"/>
                  </a:lnTo>
                  <a:lnTo>
                    <a:pt x="4" y="206"/>
                  </a:lnTo>
                  <a:lnTo>
                    <a:pt x="6" y="208"/>
                  </a:lnTo>
                  <a:lnTo>
                    <a:pt x="9" y="209"/>
                  </a:lnTo>
                  <a:lnTo>
                    <a:pt x="12" y="210"/>
                  </a:lnTo>
                  <a:lnTo>
                    <a:pt x="15" y="211"/>
                  </a:lnTo>
                  <a:lnTo>
                    <a:pt x="766" y="211"/>
                  </a:lnTo>
                  <a:lnTo>
                    <a:pt x="768" y="210"/>
                  </a:lnTo>
                  <a:lnTo>
                    <a:pt x="772" y="209"/>
                  </a:lnTo>
                  <a:lnTo>
                    <a:pt x="774" y="208"/>
                  </a:lnTo>
                  <a:lnTo>
                    <a:pt x="776" y="206"/>
                  </a:lnTo>
                  <a:lnTo>
                    <a:pt x="778" y="204"/>
                  </a:lnTo>
                  <a:lnTo>
                    <a:pt x="780" y="202"/>
                  </a:lnTo>
                  <a:lnTo>
                    <a:pt x="780" y="199"/>
                  </a:lnTo>
                  <a:lnTo>
                    <a:pt x="781" y="196"/>
                  </a:lnTo>
                  <a:lnTo>
                    <a:pt x="781" y="0"/>
                  </a:lnTo>
                  <a:lnTo>
                    <a:pt x="510" y="0"/>
                  </a:lnTo>
                  <a:lnTo>
                    <a:pt x="51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4150">
              <a:extLst>
                <a:ext uri="{FF2B5EF4-FFF2-40B4-BE49-F238E27FC236}">
                  <a16:creationId xmlns:a16="http://schemas.microsoft.com/office/drawing/2014/main" id="{1E053F8C-98D3-4C94-8487-7B8A1BCF0EC1}"/>
                </a:ext>
              </a:extLst>
            </p:cNvPr>
            <p:cNvSpPr>
              <a:spLocks noEditPoints="1"/>
            </p:cNvSpPr>
            <p:nvPr/>
          </p:nvSpPr>
          <p:spPr bwMode="auto">
            <a:xfrm>
              <a:off x="9310688" y="1982788"/>
              <a:ext cx="285750" cy="171450"/>
            </a:xfrm>
            <a:custGeom>
              <a:avLst/>
              <a:gdLst>
                <a:gd name="T0" fmla="*/ 300 w 901"/>
                <a:gd name="T1" fmla="*/ 135 h 540"/>
                <a:gd name="T2" fmla="*/ 304 w 901"/>
                <a:gd name="T3" fmla="*/ 104 h 540"/>
                <a:gd name="T4" fmla="*/ 316 w 901"/>
                <a:gd name="T5" fmla="*/ 76 h 540"/>
                <a:gd name="T6" fmla="*/ 334 w 901"/>
                <a:gd name="T7" fmla="*/ 54 h 540"/>
                <a:gd name="T8" fmla="*/ 357 w 901"/>
                <a:gd name="T9" fmla="*/ 38 h 540"/>
                <a:gd name="T10" fmla="*/ 384 w 901"/>
                <a:gd name="T11" fmla="*/ 30 h 540"/>
                <a:gd name="T12" fmla="*/ 517 w 901"/>
                <a:gd name="T13" fmla="*/ 30 h 540"/>
                <a:gd name="T14" fmla="*/ 543 w 901"/>
                <a:gd name="T15" fmla="*/ 38 h 540"/>
                <a:gd name="T16" fmla="*/ 567 w 901"/>
                <a:gd name="T17" fmla="*/ 54 h 540"/>
                <a:gd name="T18" fmla="*/ 584 w 901"/>
                <a:gd name="T19" fmla="*/ 76 h 540"/>
                <a:gd name="T20" fmla="*/ 596 w 901"/>
                <a:gd name="T21" fmla="*/ 104 h 540"/>
                <a:gd name="T22" fmla="*/ 600 w 901"/>
                <a:gd name="T23" fmla="*/ 135 h 540"/>
                <a:gd name="T24" fmla="*/ 813 w 901"/>
                <a:gd name="T25" fmla="*/ 150 h 540"/>
                <a:gd name="T26" fmla="*/ 630 w 901"/>
                <a:gd name="T27" fmla="*/ 135 h 540"/>
                <a:gd name="T28" fmla="*/ 625 w 901"/>
                <a:gd name="T29" fmla="*/ 94 h 540"/>
                <a:gd name="T30" fmla="*/ 610 w 901"/>
                <a:gd name="T31" fmla="*/ 59 h 540"/>
                <a:gd name="T32" fmla="*/ 585 w 901"/>
                <a:gd name="T33" fmla="*/ 30 h 540"/>
                <a:gd name="T34" fmla="*/ 555 w 901"/>
                <a:gd name="T35" fmla="*/ 11 h 540"/>
                <a:gd name="T36" fmla="*/ 520 w 901"/>
                <a:gd name="T37" fmla="*/ 0 h 540"/>
                <a:gd name="T38" fmla="*/ 380 w 901"/>
                <a:gd name="T39" fmla="*/ 0 h 540"/>
                <a:gd name="T40" fmla="*/ 345 w 901"/>
                <a:gd name="T41" fmla="*/ 11 h 540"/>
                <a:gd name="T42" fmla="*/ 315 w 901"/>
                <a:gd name="T43" fmla="*/ 30 h 540"/>
                <a:gd name="T44" fmla="*/ 291 w 901"/>
                <a:gd name="T45" fmla="*/ 59 h 540"/>
                <a:gd name="T46" fmla="*/ 275 w 901"/>
                <a:gd name="T47" fmla="*/ 94 h 540"/>
                <a:gd name="T48" fmla="*/ 270 w 901"/>
                <a:gd name="T49" fmla="*/ 135 h 540"/>
                <a:gd name="T50" fmla="*/ 88 w 901"/>
                <a:gd name="T51" fmla="*/ 150 h 540"/>
                <a:gd name="T52" fmla="*/ 66 w 901"/>
                <a:gd name="T53" fmla="*/ 160 h 540"/>
                <a:gd name="T54" fmla="*/ 42 w 901"/>
                <a:gd name="T55" fmla="*/ 176 h 540"/>
                <a:gd name="T56" fmla="*/ 22 w 901"/>
                <a:gd name="T57" fmla="*/ 195 h 540"/>
                <a:gd name="T58" fmla="*/ 8 w 901"/>
                <a:gd name="T59" fmla="*/ 217 h 540"/>
                <a:gd name="T60" fmla="*/ 1 w 901"/>
                <a:gd name="T61" fmla="*/ 240 h 540"/>
                <a:gd name="T62" fmla="*/ 0 w 901"/>
                <a:gd name="T63" fmla="*/ 540 h 540"/>
                <a:gd name="T64" fmla="*/ 330 w 901"/>
                <a:gd name="T65" fmla="*/ 540 h 540"/>
                <a:gd name="T66" fmla="*/ 331 w 901"/>
                <a:gd name="T67" fmla="*/ 460 h 540"/>
                <a:gd name="T68" fmla="*/ 336 w 901"/>
                <a:gd name="T69" fmla="*/ 453 h 540"/>
                <a:gd name="T70" fmla="*/ 345 w 901"/>
                <a:gd name="T71" fmla="*/ 450 h 540"/>
                <a:gd name="T72" fmla="*/ 562 w 901"/>
                <a:gd name="T73" fmla="*/ 451 h 540"/>
                <a:gd name="T74" fmla="*/ 568 w 901"/>
                <a:gd name="T75" fmla="*/ 457 h 540"/>
                <a:gd name="T76" fmla="*/ 570 w 901"/>
                <a:gd name="T77" fmla="*/ 465 h 540"/>
                <a:gd name="T78" fmla="*/ 871 w 901"/>
                <a:gd name="T79" fmla="*/ 540 h 540"/>
                <a:gd name="T80" fmla="*/ 900 w 901"/>
                <a:gd name="T81" fmla="*/ 249 h 540"/>
                <a:gd name="T82" fmla="*/ 895 w 901"/>
                <a:gd name="T83" fmla="*/ 224 h 540"/>
                <a:gd name="T84" fmla="*/ 883 w 901"/>
                <a:gd name="T85" fmla="*/ 202 h 540"/>
                <a:gd name="T86" fmla="*/ 866 w 901"/>
                <a:gd name="T87" fmla="*/ 181 h 540"/>
                <a:gd name="T88" fmla="*/ 843 w 901"/>
                <a:gd name="T89" fmla="*/ 164 h 540"/>
                <a:gd name="T90" fmla="*/ 816 w 901"/>
                <a:gd name="T91" fmla="*/ 151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01" h="540">
                  <a:moveTo>
                    <a:pt x="600" y="150"/>
                  </a:moveTo>
                  <a:lnTo>
                    <a:pt x="300" y="150"/>
                  </a:lnTo>
                  <a:lnTo>
                    <a:pt x="300" y="135"/>
                  </a:lnTo>
                  <a:lnTo>
                    <a:pt x="300" y="124"/>
                  </a:lnTo>
                  <a:lnTo>
                    <a:pt x="302" y="114"/>
                  </a:lnTo>
                  <a:lnTo>
                    <a:pt x="304" y="104"/>
                  </a:lnTo>
                  <a:lnTo>
                    <a:pt x="308" y="94"/>
                  </a:lnTo>
                  <a:lnTo>
                    <a:pt x="311" y="85"/>
                  </a:lnTo>
                  <a:lnTo>
                    <a:pt x="316" y="76"/>
                  </a:lnTo>
                  <a:lnTo>
                    <a:pt x="321" y="68"/>
                  </a:lnTo>
                  <a:lnTo>
                    <a:pt x="327" y="60"/>
                  </a:lnTo>
                  <a:lnTo>
                    <a:pt x="334" y="54"/>
                  </a:lnTo>
                  <a:lnTo>
                    <a:pt x="341" y="47"/>
                  </a:lnTo>
                  <a:lnTo>
                    <a:pt x="349" y="42"/>
                  </a:lnTo>
                  <a:lnTo>
                    <a:pt x="357" y="38"/>
                  </a:lnTo>
                  <a:lnTo>
                    <a:pt x="365" y="34"/>
                  </a:lnTo>
                  <a:lnTo>
                    <a:pt x="375" y="32"/>
                  </a:lnTo>
                  <a:lnTo>
                    <a:pt x="384" y="30"/>
                  </a:lnTo>
                  <a:lnTo>
                    <a:pt x="393" y="30"/>
                  </a:lnTo>
                  <a:lnTo>
                    <a:pt x="507" y="30"/>
                  </a:lnTo>
                  <a:lnTo>
                    <a:pt x="517" y="30"/>
                  </a:lnTo>
                  <a:lnTo>
                    <a:pt x="526" y="32"/>
                  </a:lnTo>
                  <a:lnTo>
                    <a:pt x="535" y="34"/>
                  </a:lnTo>
                  <a:lnTo>
                    <a:pt x="543" y="38"/>
                  </a:lnTo>
                  <a:lnTo>
                    <a:pt x="552" y="42"/>
                  </a:lnTo>
                  <a:lnTo>
                    <a:pt x="559" y="47"/>
                  </a:lnTo>
                  <a:lnTo>
                    <a:pt x="567" y="54"/>
                  </a:lnTo>
                  <a:lnTo>
                    <a:pt x="573" y="60"/>
                  </a:lnTo>
                  <a:lnTo>
                    <a:pt x="579" y="68"/>
                  </a:lnTo>
                  <a:lnTo>
                    <a:pt x="584" y="76"/>
                  </a:lnTo>
                  <a:lnTo>
                    <a:pt x="589" y="85"/>
                  </a:lnTo>
                  <a:lnTo>
                    <a:pt x="593" y="94"/>
                  </a:lnTo>
                  <a:lnTo>
                    <a:pt x="596" y="104"/>
                  </a:lnTo>
                  <a:lnTo>
                    <a:pt x="599" y="114"/>
                  </a:lnTo>
                  <a:lnTo>
                    <a:pt x="600" y="124"/>
                  </a:lnTo>
                  <a:lnTo>
                    <a:pt x="600" y="135"/>
                  </a:lnTo>
                  <a:lnTo>
                    <a:pt x="600" y="150"/>
                  </a:lnTo>
                  <a:close/>
                  <a:moveTo>
                    <a:pt x="816" y="151"/>
                  </a:moveTo>
                  <a:lnTo>
                    <a:pt x="813" y="150"/>
                  </a:lnTo>
                  <a:lnTo>
                    <a:pt x="810" y="150"/>
                  </a:lnTo>
                  <a:lnTo>
                    <a:pt x="630" y="150"/>
                  </a:lnTo>
                  <a:lnTo>
                    <a:pt x="630" y="135"/>
                  </a:lnTo>
                  <a:lnTo>
                    <a:pt x="630" y="121"/>
                  </a:lnTo>
                  <a:lnTo>
                    <a:pt x="628" y="107"/>
                  </a:lnTo>
                  <a:lnTo>
                    <a:pt x="625" y="94"/>
                  </a:lnTo>
                  <a:lnTo>
                    <a:pt x="621" y="83"/>
                  </a:lnTo>
                  <a:lnTo>
                    <a:pt x="615" y="71"/>
                  </a:lnTo>
                  <a:lnTo>
                    <a:pt x="610" y="59"/>
                  </a:lnTo>
                  <a:lnTo>
                    <a:pt x="602" y="49"/>
                  </a:lnTo>
                  <a:lnTo>
                    <a:pt x="595" y="40"/>
                  </a:lnTo>
                  <a:lnTo>
                    <a:pt x="585" y="30"/>
                  </a:lnTo>
                  <a:lnTo>
                    <a:pt x="576" y="23"/>
                  </a:lnTo>
                  <a:lnTo>
                    <a:pt x="566" y="16"/>
                  </a:lnTo>
                  <a:lnTo>
                    <a:pt x="555" y="11"/>
                  </a:lnTo>
                  <a:lnTo>
                    <a:pt x="543" y="5"/>
                  </a:lnTo>
                  <a:lnTo>
                    <a:pt x="532" y="2"/>
                  </a:lnTo>
                  <a:lnTo>
                    <a:pt x="520" y="0"/>
                  </a:lnTo>
                  <a:lnTo>
                    <a:pt x="507" y="0"/>
                  </a:lnTo>
                  <a:lnTo>
                    <a:pt x="393" y="0"/>
                  </a:lnTo>
                  <a:lnTo>
                    <a:pt x="380" y="0"/>
                  </a:lnTo>
                  <a:lnTo>
                    <a:pt x="369" y="2"/>
                  </a:lnTo>
                  <a:lnTo>
                    <a:pt x="357" y="5"/>
                  </a:lnTo>
                  <a:lnTo>
                    <a:pt x="345" y="11"/>
                  </a:lnTo>
                  <a:lnTo>
                    <a:pt x="334" y="16"/>
                  </a:lnTo>
                  <a:lnTo>
                    <a:pt x="325" y="23"/>
                  </a:lnTo>
                  <a:lnTo>
                    <a:pt x="315" y="30"/>
                  </a:lnTo>
                  <a:lnTo>
                    <a:pt x="306" y="40"/>
                  </a:lnTo>
                  <a:lnTo>
                    <a:pt x="298" y="49"/>
                  </a:lnTo>
                  <a:lnTo>
                    <a:pt x="291" y="59"/>
                  </a:lnTo>
                  <a:lnTo>
                    <a:pt x="285" y="71"/>
                  </a:lnTo>
                  <a:lnTo>
                    <a:pt x="280" y="83"/>
                  </a:lnTo>
                  <a:lnTo>
                    <a:pt x="275" y="94"/>
                  </a:lnTo>
                  <a:lnTo>
                    <a:pt x="272" y="107"/>
                  </a:lnTo>
                  <a:lnTo>
                    <a:pt x="270" y="121"/>
                  </a:lnTo>
                  <a:lnTo>
                    <a:pt x="270" y="135"/>
                  </a:lnTo>
                  <a:lnTo>
                    <a:pt x="270" y="150"/>
                  </a:lnTo>
                  <a:lnTo>
                    <a:pt x="90" y="150"/>
                  </a:lnTo>
                  <a:lnTo>
                    <a:pt x="88" y="150"/>
                  </a:lnTo>
                  <a:lnTo>
                    <a:pt x="85" y="151"/>
                  </a:lnTo>
                  <a:lnTo>
                    <a:pt x="75" y="155"/>
                  </a:lnTo>
                  <a:lnTo>
                    <a:pt x="66" y="160"/>
                  </a:lnTo>
                  <a:lnTo>
                    <a:pt x="58" y="164"/>
                  </a:lnTo>
                  <a:lnTo>
                    <a:pt x="49" y="169"/>
                  </a:lnTo>
                  <a:lnTo>
                    <a:pt x="42" y="176"/>
                  </a:lnTo>
                  <a:lnTo>
                    <a:pt x="34" y="181"/>
                  </a:lnTo>
                  <a:lnTo>
                    <a:pt x="28" y="188"/>
                  </a:lnTo>
                  <a:lnTo>
                    <a:pt x="22" y="195"/>
                  </a:lnTo>
                  <a:lnTo>
                    <a:pt x="17" y="202"/>
                  </a:lnTo>
                  <a:lnTo>
                    <a:pt x="13" y="209"/>
                  </a:lnTo>
                  <a:lnTo>
                    <a:pt x="8" y="217"/>
                  </a:lnTo>
                  <a:lnTo>
                    <a:pt x="5" y="224"/>
                  </a:lnTo>
                  <a:lnTo>
                    <a:pt x="3" y="233"/>
                  </a:lnTo>
                  <a:lnTo>
                    <a:pt x="1" y="240"/>
                  </a:lnTo>
                  <a:lnTo>
                    <a:pt x="0" y="249"/>
                  </a:lnTo>
                  <a:lnTo>
                    <a:pt x="0" y="257"/>
                  </a:lnTo>
                  <a:lnTo>
                    <a:pt x="0" y="540"/>
                  </a:lnTo>
                  <a:lnTo>
                    <a:pt x="30" y="540"/>
                  </a:lnTo>
                  <a:lnTo>
                    <a:pt x="75" y="540"/>
                  </a:lnTo>
                  <a:lnTo>
                    <a:pt x="330" y="540"/>
                  </a:lnTo>
                  <a:lnTo>
                    <a:pt x="330" y="465"/>
                  </a:lnTo>
                  <a:lnTo>
                    <a:pt x="330" y="462"/>
                  </a:lnTo>
                  <a:lnTo>
                    <a:pt x="331" y="460"/>
                  </a:lnTo>
                  <a:lnTo>
                    <a:pt x="332" y="457"/>
                  </a:lnTo>
                  <a:lnTo>
                    <a:pt x="334" y="455"/>
                  </a:lnTo>
                  <a:lnTo>
                    <a:pt x="336" y="453"/>
                  </a:lnTo>
                  <a:lnTo>
                    <a:pt x="340" y="451"/>
                  </a:lnTo>
                  <a:lnTo>
                    <a:pt x="342" y="450"/>
                  </a:lnTo>
                  <a:lnTo>
                    <a:pt x="345" y="450"/>
                  </a:lnTo>
                  <a:lnTo>
                    <a:pt x="555" y="450"/>
                  </a:lnTo>
                  <a:lnTo>
                    <a:pt x="558" y="450"/>
                  </a:lnTo>
                  <a:lnTo>
                    <a:pt x="562" y="451"/>
                  </a:lnTo>
                  <a:lnTo>
                    <a:pt x="564" y="453"/>
                  </a:lnTo>
                  <a:lnTo>
                    <a:pt x="566" y="455"/>
                  </a:lnTo>
                  <a:lnTo>
                    <a:pt x="568" y="457"/>
                  </a:lnTo>
                  <a:lnTo>
                    <a:pt x="569" y="460"/>
                  </a:lnTo>
                  <a:lnTo>
                    <a:pt x="570" y="462"/>
                  </a:lnTo>
                  <a:lnTo>
                    <a:pt x="570" y="465"/>
                  </a:lnTo>
                  <a:lnTo>
                    <a:pt x="570" y="540"/>
                  </a:lnTo>
                  <a:lnTo>
                    <a:pt x="826" y="540"/>
                  </a:lnTo>
                  <a:lnTo>
                    <a:pt x="871" y="540"/>
                  </a:lnTo>
                  <a:lnTo>
                    <a:pt x="901" y="540"/>
                  </a:lnTo>
                  <a:lnTo>
                    <a:pt x="901" y="257"/>
                  </a:lnTo>
                  <a:lnTo>
                    <a:pt x="900" y="249"/>
                  </a:lnTo>
                  <a:lnTo>
                    <a:pt x="899" y="240"/>
                  </a:lnTo>
                  <a:lnTo>
                    <a:pt x="898" y="233"/>
                  </a:lnTo>
                  <a:lnTo>
                    <a:pt x="895" y="224"/>
                  </a:lnTo>
                  <a:lnTo>
                    <a:pt x="892" y="217"/>
                  </a:lnTo>
                  <a:lnTo>
                    <a:pt x="887" y="209"/>
                  </a:lnTo>
                  <a:lnTo>
                    <a:pt x="883" y="202"/>
                  </a:lnTo>
                  <a:lnTo>
                    <a:pt x="878" y="195"/>
                  </a:lnTo>
                  <a:lnTo>
                    <a:pt x="872" y="188"/>
                  </a:lnTo>
                  <a:lnTo>
                    <a:pt x="866" y="181"/>
                  </a:lnTo>
                  <a:lnTo>
                    <a:pt x="858" y="176"/>
                  </a:lnTo>
                  <a:lnTo>
                    <a:pt x="851" y="169"/>
                  </a:lnTo>
                  <a:lnTo>
                    <a:pt x="843" y="164"/>
                  </a:lnTo>
                  <a:lnTo>
                    <a:pt x="835" y="160"/>
                  </a:lnTo>
                  <a:lnTo>
                    <a:pt x="825" y="155"/>
                  </a:lnTo>
                  <a:lnTo>
                    <a:pt x="816"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65" name="Freeform 3755">
            <a:extLst>
              <a:ext uri="{FF2B5EF4-FFF2-40B4-BE49-F238E27FC236}">
                <a16:creationId xmlns:a16="http://schemas.microsoft.com/office/drawing/2014/main" id="{F3406E15-18DD-4BB6-AF54-2D9589A71E5B}"/>
              </a:ext>
            </a:extLst>
          </p:cNvPr>
          <p:cNvSpPr>
            <a:spLocks noEditPoints="1"/>
          </p:cNvSpPr>
          <p:nvPr/>
        </p:nvSpPr>
        <p:spPr bwMode="auto">
          <a:xfrm>
            <a:off x="8132322" y="1864871"/>
            <a:ext cx="266234" cy="380334"/>
          </a:xfrm>
          <a:custGeom>
            <a:avLst/>
            <a:gdLst>
              <a:gd name="T0" fmla="*/ 120 w 632"/>
              <a:gd name="T1" fmla="*/ 242 h 902"/>
              <a:gd name="T2" fmla="*/ 129 w 632"/>
              <a:gd name="T3" fmla="*/ 184 h 902"/>
              <a:gd name="T4" fmla="*/ 151 w 632"/>
              <a:gd name="T5" fmla="*/ 130 h 902"/>
              <a:gd name="T6" fmla="*/ 188 w 632"/>
              <a:gd name="T7" fmla="*/ 84 h 902"/>
              <a:gd name="T8" fmla="*/ 236 w 632"/>
              <a:gd name="T9" fmla="*/ 50 h 902"/>
              <a:gd name="T10" fmla="*/ 264 w 632"/>
              <a:gd name="T11" fmla="*/ 38 h 902"/>
              <a:gd name="T12" fmla="*/ 294 w 632"/>
              <a:gd name="T13" fmla="*/ 32 h 902"/>
              <a:gd name="T14" fmla="*/ 326 w 632"/>
              <a:gd name="T15" fmla="*/ 31 h 902"/>
              <a:gd name="T16" fmla="*/ 357 w 632"/>
              <a:gd name="T17" fmla="*/ 36 h 902"/>
              <a:gd name="T18" fmla="*/ 386 w 632"/>
              <a:gd name="T19" fmla="*/ 45 h 902"/>
              <a:gd name="T20" fmla="*/ 429 w 632"/>
              <a:gd name="T21" fmla="*/ 70 h 902"/>
              <a:gd name="T22" fmla="*/ 470 w 632"/>
              <a:gd name="T23" fmla="*/ 113 h 902"/>
              <a:gd name="T24" fmla="*/ 497 w 632"/>
              <a:gd name="T25" fmla="*/ 165 h 902"/>
              <a:gd name="T26" fmla="*/ 511 w 632"/>
              <a:gd name="T27" fmla="*/ 222 h 902"/>
              <a:gd name="T28" fmla="*/ 330 w 632"/>
              <a:gd name="T29" fmla="*/ 597 h 902"/>
              <a:gd name="T30" fmla="*/ 329 w 632"/>
              <a:gd name="T31" fmla="*/ 706 h 902"/>
              <a:gd name="T32" fmla="*/ 324 w 632"/>
              <a:gd name="T33" fmla="*/ 712 h 902"/>
              <a:gd name="T34" fmla="*/ 315 w 632"/>
              <a:gd name="T35" fmla="*/ 715 h 902"/>
              <a:gd name="T36" fmla="*/ 307 w 632"/>
              <a:gd name="T37" fmla="*/ 712 h 902"/>
              <a:gd name="T38" fmla="*/ 302 w 632"/>
              <a:gd name="T39" fmla="*/ 706 h 902"/>
              <a:gd name="T40" fmla="*/ 300 w 632"/>
              <a:gd name="T41" fmla="*/ 597 h 902"/>
              <a:gd name="T42" fmla="*/ 286 w 632"/>
              <a:gd name="T43" fmla="*/ 579 h 902"/>
              <a:gd name="T44" fmla="*/ 289 w 632"/>
              <a:gd name="T45" fmla="*/ 560 h 902"/>
              <a:gd name="T46" fmla="*/ 299 w 632"/>
              <a:gd name="T47" fmla="*/ 547 h 902"/>
              <a:gd name="T48" fmla="*/ 315 w 632"/>
              <a:gd name="T49" fmla="*/ 542 h 902"/>
              <a:gd name="T50" fmla="*/ 333 w 632"/>
              <a:gd name="T51" fmla="*/ 547 h 902"/>
              <a:gd name="T52" fmla="*/ 343 w 632"/>
              <a:gd name="T53" fmla="*/ 560 h 902"/>
              <a:gd name="T54" fmla="*/ 344 w 632"/>
              <a:gd name="T55" fmla="*/ 579 h 902"/>
              <a:gd name="T56" fmla="*/ 330 w 632"/>
              <a:gd name="T57" fmla="*/ 597 h 902"/>
              <a:gd name="T58" fmla="*/ 541 w 632"/>
              <a:gd name="T59" fmla="*/ 242 h 902"/>
              <a:gd name="T60" fmla="*/ 532 w 632"/>
              <a:gd name="T61" fmla="*/ 176 h 902"/>
              <a:gd name="T62" fmla="*/ 505 w 632"/>
              <a:gd name="T63" fmla="*/ 114 h 902"/>
              <a:gd name="T64" fmla="*/ 471 w 632"/>
              <a:gd name="T65" fmla="*/ 69 h 902"/>
              <a:gd name="T66" fmla="*/ 446 w 632"/>
              <a:gd name="T67" fmla="*/ 46 h 902"/>
              <a:gd name="T68" fmla="*/ 418 w 632"/>
              <a:gd name="T69" fmla="*/ 27 h 902"/>
              <a:gd name="T70" fmla="*/ 386 w 632"/>
              <a:gd name="T71" fmla="*/ 13 h 902"/>
              <a:gd name="T72" fmla="*/ 353 w 632"/>
              <a:gd name="T73" fmla="*/ 3 h 902"/>
              <a:gd name="T74" fmla="*/ 315 w 632"/>
              <a:gd name="T75" fmla="*/ 0 h 902"/>
              <a:gd name="T76" fmla="*/ 279 w 632"/>
              <a:gd name="T77" fmla="*/ 3 h 902"/>
              <a:gd name="T78" fmla="*/ 245 w 632"/>
              <a:gd name="T79" fmla="*/ 13 h 902"/>
              <a:gd name="T80" fmla="*/ 214 w 632"/>
              <a:gd name="T81" fmla="*/ 27 h 902"/>
              <a:gd name="T82" fmla="*/ 186 w 632"/>
              <a:gd name="T83" fmla="*/ 46 h 902"/>
              <a:gd name="T84" fmla="*/ 160 w 632"/>
              <a:gd name="T85" fmla="*/ 69 h 902"/>
              <a:gd name="T86" fmla="*/ 127 w 632"/>
              <a:gd name="T87" fmla="*/ 114 h 902"/>
              <a:gd name="T88" fmla="*/ 100 w 632"/>
              <a:gd name="T89" fmla="*/ 176 h 902"/>
              <a:gd name="T90" fmla="*/ 90 w 632"/>
              <a:gd name="T91" fmla="*/ 242 h 902"/>
              <a:gd name="T92" fmla="*/ 0 w 632"/>
              <a:gd name="T93" fmla="*/ 902 h 902"/>
              <a:gd name="T94" fmla="*/ 541 w 632"/>
              <a:gd name="T95" fmla="*/ 362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2" h="902">
                <a:moveTo>
                  <a:pt x="511" y="362"/>
                </a:moveTo>
                <a:lnTo>
                  <a:pt x="120" y="362"/>
                </a:lnTo>
                <a:lnTo>
                  <a:pt x="120" y="242"/>
                </a:lnTo>
                <a:lnTo>
                  <a:pt x="121" y="222"/>
                </a:lnTo>
                <a:lnTo>
                  <a:pt x="125" y="203"/>
                </a:lnTo>
                <a:lnTo>
                  <a:pt x="129" y="184"/>
                </a:lnTo>
                <a:lnTo>
                  <a:pt x="134" y="165"/>
                </a:lnTo>
                <a:lnTo>
                  <a:pt x="142" y="147"/>
                </a:lnTo>
                <a:lnTo>
                  <a:pt x="151" y="130"/>
                </a:lnTo>
                <a:lnTo>
                  <a:pt x="162" y="113"/>
                </a:lnTo>
                <a:lnTo>
                  <a:pt x="174" y="98"/>
                </a:lnTo>
                <a:lnTo>
                  <a:pt x="188" y="84"/>
                </a:lnTo>
                <a:lnTo>
                  <a:pt x="203" y="70"/>
                </a:lnTo>
                <a:lnTo>
                  <a:pt x="219" y="59"/>
                </a:lnTo>
                <a:lnTo>
                  <a:pt x="236" y="50"/>
                </a:lnTo>
                <a:lnTo>
                  <a:pt x="245" y="45"/>
                </a:lnTo>
                <a:lnTo>
                  <a:pt x="254" y="41"/>
                </a:lnTo>
                <a:lnTo>
                  <a:pt x="264" y="38"/>
                </a:lnTo>
                <a:lnTo>
                  <a:pt x="274" y="36"/>
                </a:lnTo>
                <a:lnTo>
                  <a:pt x="284" y="33"/>
                </a:lnTo>
                <a:lnTo>
                  <a:pt x="294" y="32"/>
                </a:lnTo>
                <a:lnTo>
                  <a:pt x="305" y="31"/>
                </a:lnTo>
                <a:lnTo>
                  <a:pt x="315" y="30"/>
                </a:lnTo>
                <a:lnTo>
                  <a:pt x="326" y="31"/>
                </a:lnTo>
                <a:lnTo>
                  <a:pt x="337" y="32"/>
                </a:lnTo>
                <a:lnTo>
                  <a:pt x="348" y="33"/>
                </a:lnTo>
                <a:lnTo>
                  <a:pt x="357" y="36"/>
                </a:lnTo>
                <a:lnTo>
                  <a:pt x="368" y="38"/>
                </a:lnTo>
                <a:lnTo>
                  <a:pt x="378" y="41"/>
                </a:lnTo>
                <a:lnTo>
                  <a:pt x="386" y="45"/>
                </a:lnTo>
                <a:lnTo>
                  <a:pt x="396" y="50"/>
                </a:lnTo>
                <a:lnTo>
                  <a:pt x="413" y="59"/>
                </a:lnTo>
                <a:lnTo>
                  <a:pt x="429" y="70"/>
                </a:lnTo>
                <a:lnTo>
                  <a:pt x="444" y="84"/>
                </a:lnTo>
                <a:lnTo>
                  <a:pt x="457" y="98"/>
                </a:lnTo>
                <a:lnTo>
                  <a:pt x="470" y="113"/>
                </a:lnTo>
                <a:lnTo>
                  <a:pt x="481" y="130"/>
                </a:lnTo>
                <a:lnTo>
                  <a:pt x="489" y="147"/>
                </a:lnTo>
                <a:lnTo>
                  <a:pt x="497" y="165"/>
                </a:lnTo>
                <a:lnTo>
                  <a:pt x="503" y="184"/>
                </a:lnTo>
                <a:lnTo>
                  <a:pt x="507" y="203"/>
                </a:lnTo>
                <a:lnTo>
                  <a:pt x="511" y="222"/>
                </a:lnTo>
                <a:lnTo>
                  <a:pt x="511" y="242"/>
                </a:lnTo>
                <a:lnTo>
                  <a:pt x="511" y="362"/>
                </a:lnTo>
                <a:close/>
                <a:moveTo>
                  <a:pt x="330" y="597"/>
                </a:moveTo>
                <a:lnTo>
                  <a:pt x="330" y="700"/>
                </a:lnTo>
                <a:lnTo>
                  <a:pt x="330" y="703"/>
                </a:lnTo>
                <a:lnTo>
                  <a:pt x="329" y="706"/>
                </a:lnTo>
                <a:lnTo>
                  <a:pt x="328" y="709"/>
                </a:lnTo>
                <a:lnTo>
                  <a:pt x="326" y="711"/>
                </a:lnTo>
                <a:lnTo>
                  <a:pt x="324" y="712"/>
                </a:lnTo>
                <a:lnTo>
                  <a:pt x="322" y="714"/>
                </a:lnTo>
                <a:lnTo>
                  <a:pt x="319" y="714"/>
                </a:lnTo>
                <a:lnTo>
                  <a:pt x="315" y="715"/>
                </a:lnTo>
                <a:lnTo>
                  <a:pt x="312" y="714"/>
                </a:lnTo>
                <a:lnTo>
                  <a:pt x="310" y="714"/>
                </a:lnTo>
                <a:lnTo>
                  <a:pt x="307" y="712"/>
                </a:lnTo>
                <a:lnTo>
                  <a:pt x="305" y="711"/>
                </a:lnTo>
                <a:lnTo>
                  <a:pt x="304" y="709"/>
                </a:lnTo>
                <a:lnTo>
                  <a:pt x="302" y="706"/>
                </a:lnTo>
                <a:lnTo>
                  <a:pt x="302" y="704"/>
                </a:lnTo>
                <a:lnTo>
                  <a:pt x="300" y="700"/>
                </a:lnTo>
                <a:lnTo>
                  <a:pt x="300" y="597"/>
                </a:lnTo>
                <a:lnTo>
                  <a:pt x="295" y="592"/>
                </a:lnTo>
                <a:lnTo>
                  <a:pt x="290" y="587"/>
                </a:lnTo>
                <a:lnTo>
                  <a:pt x="286" y="579"/>
                </a:lnTo>
                <a:lnTo>
                  <a:pt x="285" y="572"/>
                </a:lnTo>
                <a:lnTo>
                  <a:pt x="286" y="565"/>
                </a:lnTo>
                <a:lnTo>
                  <a:pt x="289" y="560"/>
                </a:lnTo>
                <a:lnTo>
                  <a:pt x="291" y="555"/>
                </a:lnTo>
                <a:lnTo>
                  <a:pt x="295" y="550"/>
                </a:lnTo>
                <a:lnTo>
                  <a:pt x="299" y="547"/>
                </a:lnTo>
                <a:lnTo>
                  <a:pt x="304" y="544"/>
                </a:lnTo>
                <a:lnTo>
                  <a:pt x="310" y="542"/>
                </a:lnTo>
                <a:lnTo>
                  <a:pt x="315" y="542"/>
                </a:lnTo>
                <a:lnTo>
                  <a:pt x="322" y="542"/>
                </a:lnTo>
                <a:lnTo>
                  <a:pt x="327" y="544"/>
                </a:lnTo>
                <a:lnTo>
                  <a:pt x="333" y="547"/>
                </a:lnTo>
                <a:lnTo>
                  <a:pt x="337" y="550"/>
                </a:lnTo>
                <a:lnTo>
                  <a:pt x="341" y="555"/>
                </a:lnTo>
                <a:lnTo>
                  <a:pt x="343" y="560"/>
                </a:lnTo>
                <a:lnTo>
                  <a:pt x="345" y="565"/>
                </a:lnTo>
                <a:lnTo>
                  <a:pt x="345" y="572"/>
                </a:lnTo>
                <a:lnTo>
                  <a:pt x="344" y="579"/>
                </a:lnTo>
                <a:lnTo>
                  <a:pt x="341" y="587"/>
                </a:lnTo>
                <a:lnTo>
                  <a:pt x="337" y="592"/>
                </a:lnTo>
                <a:lnTo>
                  <a:pt x="330" y="597"/>
                </a:lnTo>
                <a:lnTo>
                  <a:pt x="330" y="597"/>
                </a:lnTo>
                <a:close/>
                <a:moveTo>
                  <a:pt x="541" y="362"/>
                </a:moveTo>
                <a:lnTo>
                  <a:pt x="541" y="242"/>
                </a:lnTo>
                <a:lnTo>
                  <a:pt x="540" y="219"/>
                </a:lnTo>
                <a:lnTo>
                  <a:pt x="537" y="198"/>
                </a:lnTo>
                <a:lnTo>
                  <a:pt x="532" y="176"/>
                </a:lnTo>
                <a:lnTo>
                  <a:pt x="525" y="155"/>
                </a:lnTo>
                <a:lnTo>
                  <a:pt x="516" y="134"/>
                </a:lnTo>
                <a:lnTo>
                  <a:pt x="505" y="114"/>
                </a:lnTo>
                <a:lnTo>
                  <a:pt x="493" y="95"/>
                </a:lnTo>
                <a:lnTo>
                  <a:pt x="480" y="77"/>
                </a:lnTo>
                <a:lnTo>
                  <a:pt x="471" y="69"/>
                </a:lnTo>
                <a:lnTo>
                  <a:pt x="463" y="61"/>
                </a:lnTo>
                <a:lnTo>
                  <a:pt x="455" y="53"/>
                </a:lnTo>
                <a:lnTo>
                  <a:pt x="446" y="46"/>
                </a:lnTo>
                <a:lnTo>
                  <a:pt x="438" y="39"/>
                </a:lnTo>
                <a:lnTo>
                  <a:pt x="428" y="33"/>
                </a:lnTo>
                <a:lnTo>
                  <a:pt x="418" y="27"/>
                </a:lnTo>
                <a:lnTo>
                  <a:pt x="408" y="22"/>
                </a:lnTo>
                <a:lnTo>
                  <a:pt x="397" y="17"/>
                </a:lnTo>
                <a:lnTo>
                  <a:pt x="386" y="13"/>
                </a:lnTo>
                <a:lnTo>
                  <a:pt x="376" y="9"/>
                </a:lnTo>
                <a:lnTo>
                  <a:pt x="364" y="7"/>
                </a:lnTo>
                <a:lnTo>
                  <a:pt x="353" y="3"/>
                </a:lnTo>
                <a:lnTo>
                  <a:pt x="340" y="2"/>
                </a:lnTo>
                <a:lnTo>
                  <a:pt x="328" y="1"/>
                </a:lnTo>
                <a:lnTo>
                  <a:pt x="315" y="0"/>
                </a:lnTo>
                <a:lnTo>
                  <a:pt x="304" y="1"/>
                </a:lnTo>
                <a:lnTo>
                  <a:pt x="291" y="2"/>
                </a:lnTo>
                <a:lnTo>
                  <a:pt x="279" y="3"/>
                </a:lnTo>
                <a:lnTo>
                  <a:pt x="267" y="7"/>
                </a:lnTo>
                <a:lnTo>
                  <a:pt x="256" y="9"/>
                </a:lnTo>
                <a:lnTo>
                  <a:pt x="245" y="13"/>
                </a:lnTo>
                <a:lnTo>
                  <a:pt x="234" y="17"/>
                </a:lnTo>
                <a:lnTo>
                  <a:pt x="223" y="22"/>
                </a:lnTo>
                <a:lnTo>
                  <a:pt x="214" y="27"/>
                </a:lnTo>
                <a:lnTo>
                  <a:pt x="204" y="33"/>
                </a:lnTo>
                <a:lnTo>
                  <a:pt x="194" y="39"/>
                </a:lnTo>
                <a:lnTo>
                  <a:pt x="186" y="46"/>
                </a:lnTo>
                <a:lnTo>
                  <a:pt x="176" y="53"/>
                </a:lnTo>
                <a:lnTo>
                  <a:pt x="169" y="61"/>
                </a:lnTo>
                <a:lnTo>
                  <a:pt x="160" y="69"/>
                </a:lnTo>
                <a:lnTo>
                  <a:pt x="152" y="77"/>
                </a:lnTo>
                <a:lnTo>
                  <a:pt x="138" y="95"/>
                </a:lnTo>
                <a:lnTo>
                  <a:pt x="127" y="114"/>
                </a:lnTo>
                <a:lnTo>
                  <a:pt x="116" y="134"/>
                </a:lnTo>
                <a:lnTo>
                  <a:pt x="106" y="155"/>
                </a:lnTo>
                <a:lnTo>
                  <a:pt x="100" y="176"/>
                </a:lnTo>
                <a:lnTo>
                  <a:pt x="95" y="198"/>
                </a:lnTo>
                <a:lnTo>
                  <a:pt x="91" y="219"/>
                </a:lnTo>
                <a:lnTo>
                  <a:pt x="90" y="242"/>
                </a:lnTo>
                <a:lnTo>
                  <a:pt x="90" y="362"/>
                </a:lnTo>
                <a:lnTo>
                  <a:pt x="0" y="362"/>
                </a:lnTo>
                <a:lnTo>
                  <a:pt x="0" y="902"/>
                </a:lnTo>
                <a:lnTo>
                  <a:pt x="632" y="902"/>
                </a:lnTo>
                <a:lnTo>
                  <a:pt x="632" y="362"/>
                </a:lnTo>
                <a:lnTo>
                  <a:pt x="541" y="36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66" name="Group 65">
            <a:extLst>
              <a:ext uri="{FF2B5EF4-FFF2-40B4-BE49-F238E27FC236}">
                <a16:creationId xmlns:a16="http://schemas.microsoft.com/office/drawing/2014/main" id="{B2AA5F29-EC32-4E4D-AE0F-9BEA98768042}"/>
              </a:ext>
            </a:extLst>
          </p:cNvPr>
          <p:cNvGrpSpPr/>
          <p:nvPr/>
        </p:nvGrpSpPr>
        <p:grpSpPr>
          <a:xfrm>
            <a:off x="10623086" y="1479396"/>
            <a:ext cx="380334" cy="352865"/>
            <a:chOff x="9879013" y="2500313"/>
            <a:chExt cx="285750" cy="265113"/>
          </a:xfrm>
          <a:solidFill>
            <a:schemeClr val="accent2"/>
          </a:solidFill>
        </p:grpSpPr>
        <p:sp>
          <p:nvSpPr>
            <p:cNvPr id="67" name="Freeform 3859">
              <a:extLst>
                <a:ext uri="{FF2B5EF4-FFF2-40B4-BE49-F238E27FC236}">
                  <a16:creationId xmlns:a16="http://schemas.microsoft.com/office/drawing/2014/main" id="{E58CD5E6-3C50-429C-8D40-BCD3D97CBE9D}"/>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3860">
              <a:extLst>
                <a:ext uri="{FF2B5EF4-FFF2-40B4-BE49-F238E27FC236}">
                  <a16:creationId xmlns:a16="http://schemas.microsoft.com/office/drawing/2014/main" id="{77743884-27CE-4AA9-883B-CF8068B5AD96}"/>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3861">
              <a:extLst>
                <a:ext uri="{FF2B5EF4-FFF2-40B4-BE49-F238E27FC236}">
                  <a16:creationId xmlns:a16="http://schemas.microsoft.com/office/drawing/2014/main" id="{4B01A3D3-B643-4BD1-8BA7-386BE575CEA1}"/>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3862">
              <a:extLst>
                <a:ext uri="{FF2B5EF4-FFF2-40B4-BE49-F238E27FC236}">
                  <a16:creationId xmlns:a16="http://schemas.microsoft.com/office/drawing/2014/main" id="{B8ED0890-7E28-4509-AB4C-E9C743BC2892}"/>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2" name="Rectangle 5">
            <a:extLst>
              <a:ext uri="{FF2B5EF4-FFF2-40B4-BE49-F238E27FC236}">
                <a16:creationId xmlns:a16="http://schemas.microsoft.com/office/drawing/2014/main" id="{65BA0589-0D92-4822-B189-9DA53A2E87C8}"/>
              </a:ext>
            </a:extLst>
          </p:cNvPr>
          <p:cNvSpPr/>
          <p:nvPr/>
        </p:nvSpPr>
        <p:spPr>
          <a:xfrm>
            <a:off x="-145143" y="632389"/>
            <a:ext cx="12482286" cy="6089086"/>
          </a:xfrm>
          <a:custGeom>
            <a:avLst/>
            <a:gdLst>
              <a:gd name="connsiteX0" fmla="*/ 0 w 11582400"/>
              <a:gd name="connsiteY0" fmla="*/ 0 h 6073775"/>
              <a:gd name="connsiteX1" fmla="*/ 11582400 w 11582400"/>
              <a:gd name="connsiteY1" fmla="*/ 0 h 6073775"/>
              <a:gd name="connsiteX2" fmla="*/ 11582400 w 11582400"/>
              <a:gd name="connsiteY2" fmla="*/ 6073775 h 6073775"/>
              <a:gd name="connsiteX3" fmla="*/ 0 w 11582400"/>
              <a:gd name="connsiteY3" fmla="*/ 6073775 h 6073775"/>
              <a:gd name="connsiteX4" fmla="*/ 0 w 11582400"/>
              <a:gd name="connsiteY4" fmla="*/ 0 h 6073775"/>
              <a:gd name="connsiteX0" fmla="*/ 0 w 11582400"/>
              <a:gd name="connsiteY0" fmla="*/ 6765 h 6080540"/>
              <a:gd name="connsiteX1" fmla="*/ 8309361 w 11582400"/>
              <a:gd name="connsiteY1" fmla="*/ 0 h 6080540"/>
              <a:gd name="connsiteX2" fmla="*/ 11582400 w 11582400"/>
              <a:gd name="connsiteY2" fmla="*/ 6765 h 6080540"/>
              <a:gd name="connsiteX3" fmla="*/ 11582400 w 11582400"/>
              <a:gd name="connsiteY3" fmla="*/ 6080540 h 6080540"/>
              <a:gd name="connsiteX4" fmla="*/ 0 w 11582400"/>
              <a:gd name="connsiteY4" fmla="*/ 6080540 h 6080540"/>
              <a:gd name="connsiteX5" fmla="*/ 0 w 11582400"/>
              <a:gd name="connsiteY5" fmla="*/ 6765 h 6080540"/>
              <a:gd name="connsiteX0" fmla="*/ 0 w 11582400"/>
              <a:gd name="connsiteY0" fmla="*/ 15311 h 6089086"/>
              <a:gd name="connsiteX1" fmla="*/ 3267342 w 11582400"/>
              <a:gd name="connsiteY1" fmla="*/ 0 h 6089086"/>
              <a:gd name="connsiteX2" fmla="*/ 8309361 w 11582400"/>
              <a:gd name="connsiteY2" fmla="*/ 8546 h 6089086"/>
              <a:gd name="connsiteX3" fmla="*/ 11582400 w 11582400"/>
              <a:gd name="connsiteY3" fmla="*/ 15311 h 6089086"/>
              <a:gd name="connsiteX4" fmla="*/ 11582400 w 11582400"/>
              <a:gd name="connsiteY4" fmla="*/ 6089086 h 6089086"/>
              <a:gd name="connsiteX5" fmla="*/ 0 w 11582400"/>
              <a:gd name="connsiteY5" fmla="*/ 6089086 h 6089086"/>
              <a:gd name="connsiteX6" fmla="*/ 0 w 11582400"/>
              <a:gd name="connsiteY6" fmla="*/ 15311 h 6089086"/>
              <a:gd name="connsiteX0" fmla="*/ 0 w 11582400"/>
              <a:gd name="connsiteY0" fmla="*/ 23857 h 6097632"/>
              <a:gd name="connsiteX1" fmla="*/ 3267342 w 11582400"/>
              <a:gd name="connsiteY1" fmla="*/ 8546 h 6097632"/>
              <a:gd name="connsiteX2" fmla="*/ 5386699 w 11582400"/>
              <a:gd name="connsiteY2" fmla="*/ 0 h 6097632"/>
              <a:gd name="connsiteX3" fmla="*/ 8309361 w 11582400"/>
              <a:gd name="connsiteY3" fmla="*/ 17092 h 6097632"/>
              <a:gd name="connsiteX4" fmla="*/ 11582400 w 11582400"/>
              <a:gd name="connsiteY4" fmla="*/ 23857 h 6097632"/>
              <a:gd name="connsiteX5" fmla="*/ 11582400 w 11582400"/>
              <a:gd name="connsiteY5" fmla="*/ 6097632 h 6097632"/>
              <a:gd name="connsiteX6" fmla="*/ 0 w 11582400"/>
              <a:gd name="connsiteY6" fmla="*/ 6097632 h 6097632"/>
              <a:gd name="connsiteX7" fmla="*/ 0 w 11582400"/>
              <a:gd name="connsiteY7" fmla="*/ 23857 h 6097632"/>
              <a:gd name="connsiteX0" fmla="*/ 5386699 w 11582400"/>
              <a:gd name="connsiteY0" fmla="*/ 0 h 6097632"/>
              <a:gd name="connsiteX1" fmla="*/ 8309361 w 11582400"/>
              <a:gd name="connsiteY1" fmla="*/ 17092 h 6097632"/>
              <a:gd name="connsiteX2" fmla="*/ 11582400 w 11582400"/>
              <a:gd name="connsiteY2" fmla="*/ 23857 h 6097632"/>
              <a:gd name="connsiteX3" fmla="*/ 11582400 w 11582400"/>
              <a:gd name="connsiteY3" fmla="*/ 6097632 h 6097632"/>
              <a:gd name="connsiteX4" fmla="*/ 0 w 11582400"/>
              <a:gd name="connsiteY4" fmla="*/ 6097632 h 6097632"/>
              <a:gd name="connsiteX5" fmla="*/ 0 w 11582400"/>
              <a:gd name="connsiteY5" fmla="*/ 23857 h 6097632"/>
              <a:gd name="connsiteX6" fmla="*/ 3267342 w 11582400"/>
              <a:gd name="connsiteY6" fmla="*/ 8546 h 6097632"/>
              <a:gd name="connsiteX7" fmla="*/ 5478139 w 11582400"/>
              <a:gd name="connsiteY7" fmla="*/ 91440 h 6097632"/>
              <a:gd name="connsiteX0" fmla="*/ 8309361 w 11582400"/>
              <a:gd name="connsiteY0" fmla="*/ 8616 h 6089156"/>
              <a:gd name="connsiteX1" fmla="*/ 11582400 w 11582400"/>
              <a:gd name="connsiteY1" fmla="*/ 15381 h 6089156"/>
              <a:gd name="connsiteX2" fmla="*/ 11582400 w 11582400"/>
              <a:gd name="connsiteY2" fmla="*/ 6089156 h 6089156"/>
              <a:gd name="connsiteX3" fmla="*/ 0 w 11582400"/>
              <a:gd name="connsiteY3" fmla="*/ 6089156 h 6089156"/>
              <a:gd name="connsiteX4" fmla="*/ 0 w 11582400"/>
              <a:gd name="connsiteY4" fmla="*/ 15381 h 6089156"/>
              <a:gd name="connsiteX5" fmla="*/ 3267342 w 11582400"/>
              <a:gd name="connsiteY5" fmla="*/ 70 h 6089156"/>
              <a:gd name="connsiteX6" fmla="*/ 5478139 w 11582400"/>
              <a:gd name="connsiteY6" fmla="*/ 82964 h 608915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82400" h="6089086">
                <a:moveTo>
                  <a:pt x="8309361" y="8546"/>
                </a:moveTo>
                <a:lnTo>
                  <a:pt x="11582400" y="15311"/>
                </a:lnTo>
                <a:lnTo>
                  <a:pt x="11582400" y="6089086"/>
                </a:lnTo>
                <a:lnTo>
                  <a:pt x="0" y="6089086"/>
                </a:lnTo>
                <a:lnTo>
                  <a:pt x="0" y="15311"/>
                </a:lnTo>
                <a:lnTo>
                  <a:pt x="3267342" y="0"/>
                </a:lnTo>
              </a:path>
            </a:pathLst>
          </a:custGeom>
          <a:noFill/>
          <a:ln w="6350">
            <a:solidFill>
              <a:schemeClr val="accent2"/>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6FBF820-7F24-373F-2601-0A0BD4E0370E}"/>
              </a:ext>
            </a:extLst>
          </p:cNvPr>
          <p:cNvSpPr txBox="1"/>
          <p:nvPr/>
        </p:nvSpPr>
        <p:spPr>
          <a:xfrm>
            <a:off x="77360" y="6435791"/>
            <a:ext cx="6376525" cy="323165"/>
          </a:xfrm>
          <a:prstGeom prst="rect">
            <a:avLst/>
          </a:prstGeom>
          <a:noFill/>
        </p:spPr>
        <p:txBody>
          <a:bodyPr wrap="square">
            <a:spAutoFit/>
          </a:bodyPr>
          <a:lstStyle/>
          <a:p>
            <a:r>
              <a:rPr lang="en-US" sz="1500" dirty="0"/>
              <a:t>Project Management - </a:t>
            </a:r>
            <a:r>
              <a:rPr lang="en-US" sz="1500" dirty="0">
                <a:solidFill>
                  <a:srgbClr val="FF0000"/>
                </a:solidFill>
                <a:latin typeface="+mj-lt"/>
                <a:cs typeface="Segoe UI" panose="020B0502040204020203" pitchFamily="34" charset="0"/>
              </a:rPr>
              <a:t>Crime</a:t>
            </a:r>
            <a:r>
              <a:rPr lang="en-US" sz="1500" dirty="0">
                <a:solidFill>
                  <a:schemeClr val="tx1">
                    <a:lumMod val="75000"/>
                    <a:lumOff val="25000"/>
                  </a:schemeClr>
                </a:solidFill>
                <a:latin typeface="+mj-lt"/>
                <a:cs typeface="Segoe UI" panose="020B0502040204020203" pitchFamily="34" charset="0"/>
              </a:rPr>
              <a:t> Rate </a:t>
            </a:r>
            <a:r>
              <a:rPr lang="en-US" sz="1500" dirty="0">
                <a:solidFill>
                  <a:schemeClr val="accent1"/>
                </a:solidFill>
                <a:latin typeface="+mj-lt"/>
                <a:cs typeface="Segoe UI" panose="020B0502040204020203" pitchFamily="34" charset="0"/>
              </a:rPr>
              <a:t>Analysis</a:t>
            </a:r>
            <a:r>
              <a:rPr lang="en-US" sz="1500" dirty="0">
                <a:solidFill>
                  <a:schemeClr val="tx1">
                    <a:lumMod val="75000"/>
                    <a:lumOff val="25000"/>
                  </a:schemeClr>
                </a:solidFill>
                <a:latin typeface="+mj-lt"/>
                <a:cs typeface="Segoe UI" panose="020B0502040204020203" pitchFamily="34" charset="0"/>
              </a:rPr>
              <a:t> in Toronto, Canada</a:t>
            </a:r>
          </a:p>
        </p:txBody>
      </p:sp>
      <p:graphicFrame>
        <p:nvGraphicFramePr>
          <p:cNvPr id="5" name="Object 4">
            <a:extLst>
              <a:ext uri="{FF2B5EF4-FFF2-40B4-BE49-F238E27FC236}">
                <a16:creationId xmlns:a16="http://schemas.microsoft.com/office/drawing/2014/main" id="{0E702B87-3BEF-846B-22B5-49E21CCE7E56}"/>
              </a:ext>
            </a:extLst>
          </p:cNvPr>
          <p:cNvGraphicFramePr>
            <a:graphicFrameLocks noChangeAspect="1"/>
          </p:cNvGraphicFramePr>
          <p:nvPr>
            <p:extLst>
              <p:ext uri="{D42A27DB-BD31-4B8C-83A1-F6EECF244321}">
                <p14:modId xmlns:p14="http://schemas.microsoft.com/office/powerpoint/2010/main" val="1140686198"/>
              </p:ext>
            </p:extLst>
          </p:nvPr>
        </p:nvGraphicFramePr>
        <p:xfrm>
          <a:off x="521397" y="970919"/>
          <a:ext cx="914400" cy="781050"/>
        </p:xfrm>
        <a:graphic>
          <a:graphicData uri="http://schemas.openxmlformats.org/presentationml/2006/ole">
            <mc:AlternateContent xmlns:mc="http://schemas.openxmlformats.org/markup-compatibility/2006">
              <mc:Choice xmlns:v="urn:schemas-microsoft-com:vml" Requires="v">
                <p:oleObj name="Worksheet" showAsIcon="1" r:id="rId2" imgW="914249" imgH="781101" progId="Excel.Sheet.12">
                  <p:embed/>
                </p:oleObj>
              </mc:Choice>
              <mc:Fallback>
                <p:oleObj name="Worksheet" showAsIcon="1" r:id="rId2" imgW="914249" imgH="781101" progId="Excel.Sheet.12">
                  <p:embed/>
                  <p:pic>
                    <p:nvPicPr>
                      <p:cNvPr id="0" name=""/>
                      <p:cNvPicPr/>
                      <p:nvPr/>
                    </p:nvPicPr>
                    <p:blipFill>
                      <a:blip r:embed="rId3"/>
                      <a:stretch>
                        <a:fillRect/>
                      </a:stretch>
                    </p:blipFill>
                    <p:spPr>
                      <a:xfrm>
                        <a:off x="521397" y="970919"/>
                        <a:ext cx="914400" cy="781050"/>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855E218-94B0-EAB7-9D26-CDA4DC952407}"/>
              </a:ext>
            </a:extLst>
          </p:cNvPr>
          <p:cNvGraphicFramePr>
            <a:graphicFrameLocks noChangeAspect="1"/>
          </p:cNvGraphicFramePr>
          <p:nvPr>
            <p:extLst>
              <p:ext uri="{D42A27DB-BD31-4B8C-83A1-F6EECF244321}">
                <p14:modId xmlns:p14="http://schemas.microsoft.com/office/powerpoint/2010/main" val="946269331"/>
              </p:ext>
            </p:extLst>
          </p:nvPr>
        </p:nvGraphicFramePr>
        <p:xfrm>
          <a:off x="1473830" y="982235"/>
          <a:ext cx="914400" cy="781050"/>
        </p:xfrm>
        <a:graphic>
          <a:graphicData uri="http://schemas.openxmlformats.org/presentationml/2006/ole">
            <mc:AlternateContent xmlns:mc="http://schemas.openxmlformats.org/markup-compatibility/2006">
              <mc:Choice xmlns:v="urn:schemas-microsoft-com:vml" Requires="v">
                <p:oleObj name="Worksheet" showAsIcon="1" r:id="rId4" imgW="914249" imgH="781101" progId="Excel.Sheet.12">
                  <p:embed/>
                </p:oleObj>
              </mc:Choice>
              <mc:Fallback>
                <p:oleObj name="Worksheet" showAsIcon="1" r:id="rId4" imgW="914249" imgH="781101" progId="Excel.Sheet.12">
                  <p:embed/>
                  <p:pic>
                    <p:nvPicPr>
                      <p:cNvPr id="0" name=""/>
                      <p:cNvPicPr/>
                      <p:nvPr/>
                    </p:nvPicPr>
                    <p:blipFill>
                      <a:blip r:embed="rId5"/>
                      <a:stretch>
                        <a:fillRect/>
                      </a:stretch>
                    </p:blipFill>
                    <p:spPr>
                      <a:xfrm>
                        <a:off x="1473830" y="982235"/>
                        <a:ext cx="914400" cy="781050"/>
                      </a:xfrm>
                      <a:prstGeom prst="rect">
                        <a:avLst/>
                      </a:prstGeom>
                    </p:spPr>
                  </p:pic>
                </p:oleObj>
              </mc:Fallback>
            </mc:AlternateContent>
          </a:graphicData>
        </a:graphic>
      </p:graphicFrame>
      <p:graphicFrame>
        <p:nvGraphicFramePr>
          <p:cNvPr id="13" name="Object 12">
            <a:extLst>
              <a:ext uri="{FF2B5EF4-FFF2-40B4-BE49-F238E27FC236}">
                <a16:creationId xmlns:a16="http://schemas.microsoft.com/office/drawing/2014/main" id="{84A50A68-D272-582C-8217-8053B22411E2}"/>
              </a:ext>
            </a:extLst>
          </p:cNvPr>
          <p:cNvGraphicFramePr>
            <a:graphicFrameLocks noChangeAspect="1"/>
          </p:cNvGraphicFramePr>
          <p:nvPr>
            <p:extLst>
              <p:ext uri="{D42A27DB-BD31-4B8C-83A1-F6EECF244321}">
                <p14:modId xmlns:p14="http://schemas.microsoft.com/office/powerpoint/2010/main" val="3346518179"/>
              </p:ext>
            </p:extLst>
          </p:nvPr>
        </p:nvGraphicFramePr>
        <p:xfrm>
          <a:off x="2510596" y="989048"/>
          <a:ext cx="914400" cy="781050"/>
        </p:xfrm>
        <a:graphic>
          <a:graphicData uri="http://schemas.openxmlformats.org/presentationml/2006/ole">
            <mc:AlternateContent xmlns:mc="http://schemas.openxmlformats.org/markup-compatibility/2006">
              <mc:Choice xmlns:v="urn:schemas-microsoft-com:vml" Requires="v">
                <p:oleObj name="Worksheet" showAsIcon="1" r:id="rId6" imgW="914249" imgH="781101" progId="Excel.Sheet.12">
                  <p:embed/>
                </p:oleObj>
              </mc:Choice>
              <mc:Fallback>
                <p:oleObj name="Worksheet" showAsIcon="1" r:id="rId6" imgW="914249" imgH="781101" progId="Excel.Sheet.12">
                  <p:embed/>
                  <p:pic>
                    <p:nvPicPr>
                      <p:cNvPr id="0" name=""/>
                      <p:cNvPicPr/>
                      <p:nvPr/>
                    </p:nvPicPr>
                    <p:blipFill>
                      <a:blip r:embed="rId7"/>
                      <a:stretch>
                        <a:fillRect/>
                      </a:stretch>
                    </p:blipFill>
                    <p:spPr>
                      <a:xfrm>
                        <a:off x="2510596" y="989048"/>
                        <a:ext cx="914400" cy="781050"/>
                      </a:xfrm>
                      <a:prstGeom prst="rect">
                        <a:avLst/>
                      </a:prstGeom>
                    </p:spPr>
                  </p:pic>
                </p:oleObj>
              </mc:Fallback>
            </mc:AlternateContent>
          </a:graphicData>
        </a:graphic>
      </p:graphicFrame>
      <p:graphicFrame>
        <p:nvGraphicFramePr>
          <p:cNvPr id="27" name="Object 26">
            <a:extLst>
              <a:ext uri="{FF2B5EF4-FFF2-40B4-BE49-F238E27FC236}">
                <a16:creationId xmlns:a16="http://schemas.microsoft.com/office/drawing/2014/main" id="{101D8977-C086-8498-6722-8B1FA8DCCC2D}"/>
              </a:ext>
            </a:extLst>
          </p:cNvPr>
          <p:cNvGraphicFramePr>
            <a:graphicFrameLocks noChangeAspect="1"/>
          </p:cNvGraphicFramePr>
          <p:nvPr>
            <p:extLst>
              <p:ext uri="{D42A27DB-BD31-4B8C-83A1-F6EECF244321}">
                <p14:modId xmlns:p14="http://schemas.microsoft.com/office/powerpoint/2010/main" val="3344571440"/>
              </p:ext>
            </p:extLst>
          </p:nvPr>
        </p:nvGraphicFramePr>
        <p:xfrm>
          <a:off x="5745901" y="891077"/>
          <a:ext cx="914400" cy="781050"/>
        </p:xfrm>
        <a:graphic>
          <a:graphicData uri="http://schemas.openxmlformats.org/presentationml/2006/ole">
            <mc:AlternateContent xmlns:mc="http://schemas.openxmlformats.org/markup-compatibility/2006">
              <mc:Choice xmlns:v="urn:schemas-microsoft-com:vml" Requires="v">
                <p:oleObj name="Document" showAsIcon="1" r:id="rId8" imgW="914249" imgH="781101" progId="Word.Document.12">
                  <p:embed/>
                </p:oleObj>
              </mc:Choice>
              <mc:Fallback>
                <p:oleObj name="Document" showAsIcon="1" r:id="rId8" imgW="914249" imgH="781101" progId="Word.Document.12">
                  <p:embed/>
                  <p:pic>
                    <p:nvPicPr>
                      <p:cNvPr id="0" name=""/>
                      <p:cNvPicPr/>
                      <p:nvPr/>
                    </p:nvPicPr>
                    <p:blipFill>
                      <a:blip r:embed="rId9"/>
                      <a:stretch>
                        <a:fillRect/>
                      </a:stretch>
                    </p:blipFill>
                    <p:spPr>
                      <a:xfrm>
                        <a:off x="5745901" y="891077"/>
                        <a:ext cx="914400" cy="781050"/>
                      </a:xfrm>
                      <a:prstGeom prst="rect">
                        <a:avLst/>
                      </a:prstGeom>
                    </p:spPr>
                  </p:pic>
                </p:oleObj>
              </mc:Fallback>
            </mc:AlternateContent>
          </a:graphicData>
        </a:graphic>
      </p:graphicFrame>
      <p:graphicFrame>
        <p:nvGraphicFramePr>
          <p:cNvPr id="26" name="Object 25">
            <a:extLst>
              <a:ext uri="{FF2B5EF4-FFF2-40B4-BE49-F238E27FC236}">
                <a16:creationId xmlns:a16="http://schemas.microsoft.com/office/drawing/2014/main" id="{0AE404EA-90BD-1AD3-2D57-9D70E2E10AD5}"/>
              </a:ext>
            </a:extLst>
          </p:cNvPr>
          <p:cNvGraphicFramePr>
            <a:graphicFrameLocks noChangeAspect="1"/>
          </p:cNvGraphicFramePr>
          <p:nvPr>
            <p:extLst>
              <p:ext uri="{D42A27DB-BD31-4B8C-83A1-F6EECF244321}">
                <p14:modId xmlns:p14="http://schemas.microsoft.com/office/powerpoint/2010/main" val="3513098717"/>
              </p:ext>
            </p:extLst>
          </p:nvPr>
        </p:nvGraphicFramePr>
        <p:xfrm>
          <a:off x="3497778" y="1008716"/>
          <a:ext cx="914400" cy="781050"/>
        </p:xfrm>
        <a:graphic>
          <a:graphicData uri="http://schemas.openxmlformats.org/presentationml/2006/ole">
            <mc:AlternateContent xmlns:mc="http://schemas.openxmlformats.org/markup-compatibility/2006">
              <mc:Choice xmlns:v="urn:schemas-microsoft-com:vml" Requires="v">
                <p:oleObj name="Worksheet" showAsIcon="1" r:id="rId10" imgW="914249" imgH="781101" progId="Excel.Sheet.12">
                  <p:embed/>
                </p:oleObj>
              </mc:Choice>
              <mc:Fallback>
                <p:oleObj name="Worksheet" showAsIcon="1" r:id="rId10" imgW="914249" imgH="781101" progId="Excel.Sheet.12">
                  <p:embed/>
                  <p:pic>
                    <p:nvPicPr>
                      <p:cNvPr id="0" name=""/>
                      <p:cNvPicPr/>
                      <p:nvPr/>
                    </p:nvPicPr>
                    <p:blipFill>
                      <a:blip r:embed="rId11"/>
                      <a:stretch>
                        <a:fillRect/>
                      </a:stretch>
                    </p:blipFill>
                    <p:spPr>
                      <a:xfrm>
                        <a:off x="3497778" y="1008716"/>
                        <a:ext cx="914400" cy="781050"/>
                      </a:xfrm>
                      <a:prstGeom prst="rect">
                        <a:avLst/>
                      </a:prstGeom>
                    </p:spPr>
                  </p:pic>
                </p:oleObj>
              </mc:Fallback>
            </mc:AlternateContent>
          </a:graphicData>
        </a:graphic>
      </p:graphicFrame>
      <p:graphicFrame>
        <p:nvGraphicFramePr>
          <p:cNvPr id="29" name="Object 28">
            <a:extLst>
              <a:ext uri="{FF2B5EF4-FFF2-40B4-BE49-F238E27FC236}">
                <a16:creationId xmlns:a16="http://schemas.microsoft.com/office/drawing/2014/main" id="{7E441EDF-3D63-D57E-5A48-99A52D70B55B}"/>
              </a:ext>
            </a:extLst>
          </p:cNvPr>
          <p:cNvGraphicFramePr>
            <a:graphicFrameLocks noChangeAspect="1"/>
          </p:cNvGraphicFramePr>
          <p:nvPr>
            <p:extLst>
              <p:ext uri="{D42A27DB-BD31-4B8C-83A1-F6EECF244321}">
                <p14:modId xmlns:p14="http://schemas.microsoft.com/office/powerpoint/2010/main" val="797396042"/>
              </p:ext>
            </p:extLst>
          </p:nvPr>
        </p:nvGraphicFramePr>
        <p:xfrm>
          <a:off x="4484182" y="1007523"/>
          <a:ext cx="914400" cy="781050"/>
        </p:xfrm>
        <a:graphic>
          <a:graphicData uri="http://schemas.openxmlformats.org/presentationml/2006/ole">
            <mc:AlternateContent xmlns:mc="http://schemas.openxmlformats.org/markup-compatibility/2006">
              <mc:Choice xmlns:v="urn:schemas-microsoft-com:vml" Requires="v">
                <p:oleObj name="Worksheet" showAsIcon="1" r:id="rId12" imgW="914249" imgH="781101" progId="Excel.Sheet.12">
                  <p:embed/>
                </p:oleObj>
              </mc:Choice>
              <mc:Fallback>
                <p:oleObj name="Worksheet" showAsIcon="1" r:id="rId12" imgW="914249" imgH="781101" progId="Excel.Sheet.12">
                  <p:embed/>
                  <p:pic>
                    <p:nvPicPr>
                      <p:cNvPr id="0" name=""/>
                      <p:cNvPicPr/>
                      <p:nvPr/>
                    </p:nvPicPr>
                    <p:blipFill>
                      <a:blip r:embed="rId13"/>
                      <a:stretch>
                        <a:fillRect/>
                      </a:stretch>
                    </p:blipFill>
                    <p:spPr>
                      <a:xfrm>
                        <a:off x="4484182" y="1007523"/>
                        <a:ext cx="914400" cy="781050"/>
                      </a:xfrm>
                      <a:prstGeom prst="rect">
                        <a:avLst/>
                      </a:prstGeom>
                    </p:spPr>
                  </p:pic>
                </p:oleObj>
              </mc:Fallback>
            </mc:AlternateContent>
          </a:graphicData>
        </a:graphic>
      </p:graphicFrame>
    </p:spTree>
    <p:extLst>
      <p:ext uri="{BB962C8B-B14F-4D97-AF65-F5344CB8AC3E}">
        <p14:creationId xmlns:p14="http://schemas.microsoft.com/office/powerpoint/2010/main" val="2658960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DFF9D8D-381E-4AB5-A05F-86D86CF2A953}"/>
              </a:ext>
            </a:extLst>
          </p:cNvPr>
          <p:cNvSpPr/>
          <p:nvPr/>
        </p:nvSpPr>
        <p:spPr>
          <a:xfrm>
            <a:off x="-145143" y="632389"/>
            <a:ext cx="12482286" cy="6089086"/>
          </a:xfrm>
          <a:custGeom>
            <a:avLst/>
            <a:gdLst>
              <a:gd name="connsiteX0" fmla="*/ 0 w 11582400"/>
              <a:gd name="connsiteY0" fmla="*/ 0 h 6073775"/>
              <a:gd name="connsiteX1" fmla="*/ 11582400 w 11582400"/>
              <a:gd name="connsiteY1" fmla="*/ 0 h 6073775"/>
              <a:gd name="connsiteX2" fmla="*/ 11582400 w 11582400"/>
              <a:gd name="connsiteY2" fmla="*/ 6073775 h 6073775"/>
              <a:gd name="connsiteX3" fmla="*/ 0 w 11582400"/>
              <a:gd name="connsiteY3" fmla="*/ 6073775 h 6073775"/>
              <a:gd name="connsiteX4" fmla="*/ 0 w 11582400"/>
              <a:gd name="connsiteY4" fmla="*/ 0 h 6073775"/>
              <a:gd name="connsiteX0" fmla="*/ 0 w 11582400"/>
              <a:gd name="connsiteY0" fmla="*/ 6765 h 6080540"/>
              <a:gd name="connsiteX1" fmla="*/ 8309361 w 11582400"/>
              <a:gd name="connsiteY1" fmla="*/ 0 h 6080540"/>
              <a:gd name="connsiteX2" fmla="*/ 11582400 w 11582400"/>
              <a:gd name="connsiteY2" fmla="*/ 6765 h 6080540"/>
              <a:gd name="connsiteX3" fmla="*/ 11582400 w 11582400"/>
              <a:gd name="connsiteY3" fmla="*/ 6080540 h 6080540"/>
              <a:gd name="connsiteX4" fmla="*/ 0 w 11582400"/>
              <a:gd name="connsiteY4" fmla="*/ 6080540 h 6080540"/>
              <a:gd name="connsiteX5" fmla="*/ 0 w 11582400"/>
              <a:gd name="connsiteY5" fmla="*/ 6765 h 6080540"/>
              <a:gd name="connsiteX0" fmla="*/ 0 w 11582400"/>
              <a:gd name="connsiteY0" fmla="*/ 15311 h 6089086"/>
              <a:gd name="connsiteX1" fmla="*/ 3267342 w 11582400"/>
              <a:gd name="connsiteY1" fmla="*/ 0 h 6089086"/>
              <a:gd name="connsiteX2" fmla="*/ 8309361 w 11582400"/>
              <a:gd name="connsiteY2" fmla="*/ 8546 h 6089086"/>
              <a:gd name="connsiteX3" fmla="*/ 11582400 w 11582400"/>
              <a:gd name="connsiteY3" fmla="*/ 15311 h 6089086"/>
              <a:gd name="connsiteX4" fmla="*/ 11582400 w 11582400"/>
              <a:gd name="connsiteY4" fmla="*/ 6089086 h 6089086"/>
              <a:gd name="connsiteX5" fmla="*/ 0 w 11582400"/>
              <a:gd name="connsiteY5" fmla="*/ 6089086 h 6089086"/>
              <a:gd name="connsiteX6" fmla="*/ 0 w 11582400"/>
              <a:gd name="connsiteY6" fmla="*/ 15311 h 6089086"/>
              <a:gd name="connsiteX0" fmla="*/ 0 w 11582400"/>
              <a:gd name="connsiteY0" fmla="*/ 23857 h 6097632"/>
              <a:gd name="connsiteX1" fmla="*/ 3267342 w 11582400"/>
              <a:gd name="connsiteY1" fmla="*/ 8546 h 6097632"/>
              <a:gd name="connsiteX2" fmla="*/ 5386699 w 11582400"/>
              <a:gd name="connsiteY2" fmla="*/ 0 h 6097632"/>
              <a:gd name="connsiteX3" fmla="*/ 8309361 w 11582400"/>
              <a:gd name="connsiteY3" fmla="*/ 17092 h 6097632"/>
              <a:gd name="connsiteX4" fmla="*/ 11582400 w 11582400"/>
              <a:gd name="connsiteY4" fmla="*/ 23857 h 6097632"/>
              <a:gd name="connsiteX5" fmla="*/ 11582400 w 11582400"/>
              <a:gd name="connsiteY5" fmla="*/ 6097632 h 6097632"/>
              <a:gd name="connsiteX6" fmla="*/ 0 w 11582400"/>
              <a:gd name="connsiteY6" fmla="*/ 6097632 h 6097632"/>
              <a:gd name="connsiteX7" fmla="*/ 0 w 11582400"/>
              <a:gd name="connsiteY7" fmla="*/ 23857 h 6097632"/>
              <a:gd name="connsiteX0" fmla="*/ 5386699 w 11582400"/>
              <a:gd name="connsiteY0" fmla="*/ 0 h 6097632"/>
              <a:gd name="connsiteX1" fmla="*/ 8309361 w 11582400"/>
              <a:gd name="connsiteY1" fmla="*/ 17092 h 6097632"/>
              <a:gd name="connsiteX2" fmla="*/ 11582400 w 11582400"/>
              <a:gd name="connsiteY2" fmla="*/ 23857 h 6097632"/>
              <a:gd name="connsiteX3" fmla="*/ 11582400 w 11582400"/>
              <a:gd name="connsiteY3" fmla="*/ 6097632 h 6097632"/>
              <a:gd name="connsiteX4" fmla="*/ 0 w 11582400"/>
              <a:gd name="connsiteY4" fmla="*/ 6097632 h 6097632"/>
              <a:gd name="connsiteX5" fmla="*/ 0 w 11582400"/>
              <a:gd name="connsiteY5" fmla="*/ 23857 h 6097632"/>
              <a:gd name="connsiteX6" fmla="*/ 3267342 w 11582400"/>
              <a:gd name="connsiteY6" fmla="*/ 8546 h 6097632"/>
              <a:gd name="connsiteX7" fmla="*/ 5478139 w 11582400"/>
              <a:gd name="connsiteY7" fmla="*/ 91440 h 6097632"/>
              <a:gd name="connsiteX0" fmla="*/ 8309361 w 11582400"/>
              <a:gd name="connsiteY0" fmla="*/ 8616 h 6089156"/>
              <a:gd name="connsiteX1" fmla="*/ 11582400 w 11582400"/>
              <a:gd name="connsiteY1" fmla="*/ 15381 h 6089156"/>
              <a:gd name="connsiteX2" fmla="*/ 11582400 w 11582400"/>
              <a:gd name="connsiteY2" fmla="*/ 6089156 h 6089156"/>
              <a:gd name="connsiteX3" fmla="*/ 0 w 11582400"/>
              <a:gd name="connsiteY3" fmla="*/ 6089156 h 6089156"/>
              <a:gd name="connsiteX4" fmla="*/ 0 w 11582400"/>
              <a:gd name="connsiteY4" fmla="*/ 15381 h 6089156"/>
              <a:gd name="connsiteX5" fmla="*/ 3267342 w 11582400"/>
              <a:gd name="connsiteY5" fmla="*/ 70 h 6089156"/>
              <a:gd name="connsiteX6" fmla="*/ 5478139 w 11582400"/>
              <a:gd name="connsiteY6" fmla="*/ 82964 h 608915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 name="connsiteX0" fmla="*/ 8309361 w 11582400"/>
              <a:gd name="connsiteY0" fmla="*/ 8546 h 6089086"/>
              <a:gd name="connsiteX1" fmla="*/ 11582400 w 11582400"/>
              <a:gd name="connsiteY1" fmla="*/ 15311 h 6089086"/>
              <a:gd name="connsiteX2" fmla="*/ 11582400 w 11582400"/>
              <a:gd name="connsiteY2" fmla="*/ 2923611 h 6089086"/>
              <a:gd name="connsiteX3" fmla="*/ 11582400 w 11582400"/>
              <a:gd name="connsiteY3" fmla="*/ 6089086 h 6089086"/>
              <a:gd name="connsiteX4" fmla="*/ 0 w 11582400"/>
              <a:gd name="connsiteY4" fmla="*/ 6089086 h 6089086"/>
              <a:gd name="connsiteX5" fmla="*/ 0 w 11582400"/>
              <a:gd name="connsiteY5" fmla="*/ 15311 h 6089086"/>
              <a:gd name="connsiteX6" fmla="*/ 3267342 w 11582400"/>
              <a:gd name="connsiteY6" fmla="*/ 0 h 608908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82400" h="6089086">
                <a:moveTo>
                  <a:pt x="8309361" y="8546"/>
                </a:moveTo>
                <a:lnTo>
                  <a:pt x="11582400" y="15311"/>
                </a:lnTo>
                <a:lnTo>
                  <a:pt x="11582400" y="6089086"/>
                </a:lnTo>
                <a:lnTo>
                  <a:pt x="0" y="6089086"/>
                </a:lnTo>
                <a:lnTo>
                  <a:pt x="0" y="15311"/>
                </a:lnTo>
                <a:lnTo>
                  <a:pt x="3267342" y="0"/>
                </a:lnTo>
              </a:path>
            </a:pathLst>
          </a:custGeom>
          <a:noFill/>
          <a:ln w="6350">
            <a:solidFill>
              <a:schemeClr val="accent2"/>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094B0E2-52F1-47A9-B0CD-64F57F5DE476}"/>
              </a:ext>
            </a:extLst>
          </p:cNvPr>
          <p:cNvSpPr txBox="1"/>
          <p:nvPr/>
        </p:nvSpPr>
        <p:spPr>
          <a:xfrm>
            <a:off x="190500" y="241300"/>
            <a:ext cx="11811000" cy="538609"/>
          </a:xfrm>
          <a:prstGeom prst="rect">
            <a:avLst/>
          </a:prstGeom>
          <a:noFill/>
        </p:spPr>
        <p:txBody>
          <a:bodyPr wrap="square" lIns="0" tIns="0" rIns="0" bIns="0" rtlCol="0">
            <a:spAutoFit/>
          </a:bodyPr>
          <a:lstStyle/>
          <a:p>
            <a:pPr algn="ctr"/>
            <a:r>
              <a:rPr lang="en-US" sz="3500" b="1" dirty="0">
                <a:solidFill>
                  <a:schemeClr val="tx1">
                    <a:lumMod val="75000"/>
                    <a:lumOff val="25000"/>
                  </a:schemeClr>
                </a:solidFill>
                <a:latin typeface="+mj-lt"/>
                <a:cs typeface="Segoe UI" panose="020B0502040204020203" pitchFamily="34" charset="0"/>
              </a:rPr>
              <a:t>Execution</a:t>
            </a:r>
          </a:p>
        </p:txBody>
      </p:sp>
      <p:sp>
        <p:nvSpPr>
          <p:cNvPr id="4" name="Slide Number Placeholder 3">
            <a:extLst>
              <a:ext uri="{FF2B5EF4-FFF2-40B4-BE49-F238E27FC236}">
                <a16:creationId xmlns:a16="http://schemas.microsoft.com/office/drawing/2014/main" id="{428A193C-DE62-45B9-BC6C-339547738B14}"/>
              </a:ext>
            </a:extLst>
          </p:cNvPr>
          <p:cNvSpPr>
            <a:spLocks noGrp="1"/>
          </p:cNvSpPr>
          <p:nvPr>
            <p:ph type="sldNum" sz="quarter" idx="12"/>
          </p:nvPr>
        </p:nvSpPr>
        <p:spPr/>
        <p:txBody>
          <a:bodyPr/>
          <a:lstStyle/>
          <a:p>
            <a:fld id="{13EFC3F0-C584-483B-B1FE-52BE924CB19D}" type="slidenum">
              <a:rPr lang="en-US" sz="1000" smtClean="0"/>
              <a:t>8</a:t>
            </a:fld>
            <a:endParaRPr lang="en-US" sz="1000"/>
          </a:p>
        </p:txBody>
      </p:sp>
      <p:sp>
        <p:nvSpPr>
          <p:cNvPr id="5" name="Oval 4">
            <a:extLst>
              <a:ext uri="{FF2B5EF4-FFF2-40B4-BE49-F238E27FC236}">
                <a16:creationId xmlns:a16="http://schemas.microsoft.com/office/drawing/2014/main" id="{448DE74A-CE97-4CCB-B2AB-8467741FDD4F}"/>
              </a:ext>
            </a:extLst>
          </p:cNvPr>
          <p:cNvSpPr/>
          <p:nvPr/>
        </p:nvSpPr>
        <p:spPr>
          <a:xfrm>
            <a:off x="712184" y="2140934"/>
            <a:ext cx="1452182" cy="14521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PHASE </a:t>
            </a:r>
            <a:r>
              <a:rPr lang="en-US" sz="2800" dirty="0"/>
              <a:t>1</a:t>
            </a:r>
          </a:p>
        </p:txBody>
      </p:sp>
      <p:sp>
        <p:nvSpPr>
          <p:cNvPr id="71" name="Oval 70">
            <a:extLst>
              <a:ext uri="{FF2B5EF4-FFF2-40B4-BE49-F238E27FC236}">
                <a16:creationId xmlns:a16="http://schemas.microsoft.com/office/drawing/2014/main" id="{6B7C4238-3D66-491C-BE2A-E2B7A9AF9504}"/>
              </a:ext>
            </a:extLst>
          </p:cNvPr>
          <p:cNvSpPr/>
          <p:nvPr/>
        </p:nvSpPr>
        <p:spPr>
          <a:xfrm>
            <a:off x="2539531" y="3515139"/>
            <a:ext cx="1452182" cy="14521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PHASE</a:t>
            </a:r>
            <a:r>
              <a:rPr lang="en-US" dirty="0"/>
              <a:t> </a:t>
            </a:r>
            <a:r>
              <a:rPr lang="en-US" sz="2800" dirty="0"/>
              <a:t>2</a:t>
            </a:r>
          </a:p>
        </p:txBody>
      </p:sp>
      <p:sp>
        <p:nvSpPr>
          <p:cNvPr id="72" name="Oval 71">
            <a:extLst>
              <a:ext uri="{FF2B5EF4-FFF2-40B4-BE49-F238E27FC236}">
                <a16:creationId xmlns:a16="http://schemas.microsoft.com/office/drawing/2014/main" id="{461C527A-D6C3-4C95-9952-A0FD820BFAA4}"/>
              </a:ext>
            </a:extLst>
          </p:cNvPr>
          <p:cNvSpPr/>
          <p:nvPr/>
        </p:nvSpPr>
        <p:spPr>
          <a:xfrm>
            <a:off x="4465034" y="2140934"/>
            <a:ext cx="1452182" cy="14521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PHASE</a:t>
            </a:r>
            <a:r>
              <a:rPr lang="en-US" dirty="0"/>
              <a:t> </a:t>
            </a:r>
            <a:r>
              <a:rPr lang="en-US" sz="2800" dirty="0"/>
              <a:t>3</a:t>
            </a:r>
          </a:p>
        </p:txBody>
      </p:sp>
      <p:sp>
        <p:nvSpPr>
          <p:cNvPr id="73" name="Oval 72">
            <a:extLst>
              <a:ext uri="{FF2B5EF4-FFF2-40B4-BE49-F238E27FC236}">
                <a16:creationId xmlns:a16="http://schemas.microsoft.com/office/drawing/2014/main" id="{A426EE20-4ABD-460B-BAEF-CF0BFB933581}"/>
              </a:ext>
            </a:extLst>
          </p:cNvPr>
          <p:cNvSpPr/>
          <p:nvPr/>
        </p:nvSpPr>
        <p:spPr>
          <a:xfrm>
            <a:off x="6424398" y="3515139"/>
            <a:ext cx="1452182" cy="14521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PHASE</a:t>
            </a:r>
            <a:r>
              <a:rPr lang="en-US" dirty="0"/>
              <a:t> </a:t>
            </a:r>
            <a:r>
              <a:rPr lang="en-US" sz="2800" dirty="0"/>
              <a:t>4</a:t>
            </a:r>
          </a:p>
        </p:txBody>
      </p:sp>
      <p:sp>
        <p:nvSpPr>
          <p:cNvPr id="74" name="Oval 73">
            <a:extLst>
              <a:ext uri="{FF2B5EF4-FFF2-40B4-BE49-F238E27FC236}">
                <a16:creationId xmlns:a16="http://schemas.microsoft.com/office/drawing/2014/main" id="{1EA324C0-2E7E-4F32-9E6C-D55419D6FAC0}"/>
              </a:ext>
            </a:extLst>
          </p:cNvPr>
          <p:cNvSpPr/>
          <p:nvPr/>
        </p:nvSpPr>
        <p:spPr>
          <a:xfrm>
            <a:off x="8217884" y="2140934"/>
            <a:ext cx="1452182" cy="14521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PHASE</a:t>
            </a:r>
            <a:r>
              <a:rPr lang="en-US" dirty="0"/>
              <a:t> </a:t>
            </a:r>
            <a:r>
              <a:rPr lang="en-US" sz="2800" dirty="0"/>
              <a:t>5</a:t>
            </a:r>
          </a:p>
        </p:txBody>
      </p:sp>
      <p:sp>
        <p:nvSpPr>
          <p:cNvPr id="75" name="Oval 74">
            <a:extLst>
              <a:ext uri="{FF2B5EF4-FFF2-40B4-BE49-F238E27FC236}">
                <a16:creationId xmlns:a16="http://schemas.microsoft.com/office/drawing/2014/main" id="{629CF29E-EA65-4D6E-8A9D-6290D67F46B4}"/>
              </a:ext>
            </a:extLst>
          </p:cNvPr>
          <p:cNvSpPr/>
          <p:nvPr/>
        </p:nvSpPr>
        <p:spPr>
          <a:xfrm>
            <a:off x="10235491" y="3527108"/>
            <a:ext cx="1452182" cy="14521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PHASE</a:t>
            </a:r>
            <a:r>
              <a:rPr lang="en-US" dirty="0"/>
              <a:t> </a:t>
            </a:r>
            <a:r>
              <a:rPr lang="en-US" sz="2800" dirty="0"/>
              <a:t>6</a:t>
            </a:r>
            <a:endParaRPr lang="en-US" dirty="0"/>
          </a:p>
        </p:txBody>
      </p:sp>
      <p:cxnSp>
        <p:nvCxnSpPr>
          <p:cNvPr id="27" name="Straight Connector 26">
            <a:extLst>
              <a:ext uri="{FF2B5EF4-FFF2-40B4-BE49-F238E27FC236}">
                <a16:creationId xmlns:a16="http://schemas.microsoft.com/office/drawing/2014/main" id="{3C2AE1CA-6936-4ED5-92C6-C7F3085D8BF9}"/>
              </a:ext>
            </a:extLst>
          </p:cNvPr>
          <p:cNvCxnSpPr>
            <a:stCxn id="5" idx="5"/>
            <a:endCxn id="71" idx="1"/>
          </p:cNvCxnSpPr>
          <p:nvPr/>
        </p:nvCxnSpPr>
        <p:spPr>
          <a:xfrm>
            <a:off x="1951699" y="3380449"/>
            <a:ext cx="800499" cy="347357"/>
          </a:xfrm>
          <a:prstGeom prst="line">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3558730-E908-4263-A5BA-817F1440E32B}"/>
              </a:ext>
            </a:extLst>
          </p:cNvPr>
          <p:cNvCxnSpPr>
            <a:cxnSpLocks/>
            <a:stCxn id="71" idx="7"/>
            <a:endCxn id="72" idx="3"/>
          </p:cNvCxnSpPr>
          <p:nvPr/>
        </p:nvCxnSpPr>
        <p:spPr>
          <a:xfrm flipV="1">
            <a:off x="3779046" y="3380449"/>
            <a:ext cx="898655" cy="347357"/>
          </a:xfrm>
          <a:prstGeom prst="line">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404F883-AFA6-4358-AC10-BD5FD8CDA81A}"/>
              </a:ext>
            </a:extLst>
          </p:cNvPr>
          <p:cNvCxnSpPr>
            <a:cxnSpLocks/>
            <a:stCxn id="72" idx="5"/>
            <a:endCxn id="73" idx="1"/>
          </p:cNvCxnSpPr>
          <p:nvPr/>
        </p:nvCxnSpPr>
        <p:spPr>
          <a:xfrm>
            <a:off x="5704549" y="3380449"/>
            <a:ext cx="932516" cy="347357"/>
          </a:xfrm>
          <a:prstGeom prst="line">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12842AA-F664-4490-A5AA-A318BD26F2B8}"/>
              </a:ext>
            </a:extLst>
          </p:cNvPr>
          <p:cNvCxnSpPr>
            <a:cxnSpLocks/>
            <a:stCxn id="74" idx="5"/>
            <a:endCxn id="75" idx="1"/>
          </p:cNvCxnSpPr>
          <p:nvPr/>
        </p:nvCxnSpPr>
        <p:spPr>
          <a:xfrm>
            <a:off x="9457399" y="3380449"/>
            <a:ext cx="990759" cy="359326"/>
          </a:xfrm>
          <a:prstGeom prst="line">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138264BE-9B2E-4EA5-8AB7-FABEAE943792}"/>
              </a:ext>
            </a:extLst>
          </p:cNvPr>
          <p:cNvCxnSpPr>
            <a:cxnSpLocks/>
            <a:stCxn id="73" idx="7"/>
            <a:endCxn id="74" idx="3"/>
          </p:cNvCxnSpPr>
          <p:nvPr/>
        </p:nvCxnSpPr>
        <p:spPr>
          <a:xfrm flipV="1">
            <a:off x="7663913" y="3380449"/>
            <a:ext cx="766638" cy="347357"/>
          </a:xfrm>
          <a:prstGeom prst="line">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9" name="Oval 88">
            <a:extLst>
              <a:ext uri="{FF2B5EF4-FFF2-40B4-BE49-F238E27FC236}">
                <a16:creationId xmlns:a16="http://schemas.microsoft.com/office/drawing/2014/main" id="{051D8B2A-3A46-484A-B118-5DA764447264}"/>
              </a:ext>
            </a:extLst>
          </p:cNvPr>
          <p:cNvSpPr/>
          <p:nvPr/>
        </p:nvSpPr>
        <p:spPr>
          <a:xfrm>
            <a:off x="778193" y="2206943"/>
            <a:ext cx="1320165" cy="132016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D728EF52-3FA6-4D91-8D9E-84B92E4F13E4}"/>
              </a:ext>
            </a:extLst>
          </p:cNvPr>
          <p:cNvSpPr/>
          <p:nvPr/>
        </p:nvSpPr>
        <p:spPr>
          <a:xfrm>
            <a:off x="2605539" y="3579751"/>
            <a:ext cx="1320165" cy="132016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C04CC046-AB07-4063-B863-5329301B8157}"/>
              </a:ext>
            </a:extLst>
          </p:cNvPr>
          <p:cNvSpPr/>
          <p:nvPr/>
        </p:nvSpPr>
        <p:spPr>
          <a:xfrm>
            <a:off x="4531043" y="2206943"/>
            <a:ext cx="1320165" cy="132016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3A1B962E-D25D-4101-B55F-33D95DFDF522}"/>
              </a:ext>
            </a:extLst>
          </p:cNvPr>
          <p:cNvSpPr/>
          <p:nvPr/>
        </p:nvSpPr>
        <p:spPr>
          <a:xfrm>
            <a:off x="6496355" y="3586036"/>
            <a:ext cx="1320165" cy="132016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FC547A54-5B37-4125-899D-B2FF4ED13BAA}"/>
              </a:ext>
            </a:extLst>
          </p:cNvPr>
          <p:cNvSpPr/>
          <p:nvPr/>
        </p:nvSpPr>
        <p:spPr>
          <a:xfrm>
            <a:off x="8283893" y="2206943"/>
            <a:ext cx="1320165" cy="132016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2B4FC8FA-7DE8-4612-BFBC-AEA287E7E5B1}"/>
              </a:ext>
            </a:extLst>
          </p:cNvPr>
          <p:cNvSpPr/>
          <p:nvPr/>
        </p:nvSpPr>
        <p:spPr>
          <a:xfrm>
            <a:off x="10309265" y="3593116"/>
            <a:ext cx="1320165" cy="132016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Box 95">
            <a:extLst>
              <a:ext uri="{FF2B5EF4-FFF2-40B4-BE49-F238E27FC236}">
                <a16:creationId xmlns:a16="http://schemas.microsoft.com/office/drawing/2014/main" id="{63F08D6A-A683-4F4D-84DC-57845CA547CD}"/>
              </a:ext>
            </a:extLst>
          </p:cNvPr>
          <p:cNvSpPr txBox="1"/>
          <p:nvPr/>
        </p:nvSpPr>
        <p:spPr>
          <a:xfrm>
            <a:off x="429744" y="1676777"/>
            <a:ext cx="2017061" cy="215444"/>
          </a:xfrm>
          <a:prstGeom prst="rect">
            <a:avLst/>
          </a:prstGeom>
          <a:noFill/>
          <a:ln w="6350">
            <a:noFill/>
            <a:prstDash val="dash"/>
          </a:ln>
        </p:spPr>
        <p:txBody>
          <a:bodyPr wrap="square" lIns="0" tIns="0" rIns="0" bIns="0" rtlCol="0" anchor="t">
            <a:spAutoFit/>
          </a:bodyPr>
          <a:lstStyle/>
          <a:p>
            <a:pPr algn="ctr"/>
            <a:r>
              <a:rPr lang="en-US" sz="1400" dirty="0">
                <a:solidFill>
                  <a:schemeClr val="tx1">
                    <a:lumMod val="75000"/>
                    <a:lumOff val="25000"/>
                  </a:schemeClr>
                </a:solidFill>
                <a:cs typeface="Calibri" panose="020F0502020204030204" pitchFamily="34" charset="0"/>
              </a:rPr>
              <a:t>Planning of Execution</a:t>
            </a:r>
          </a:p>
        </p:txBody>
      </p:sp>
      <p:sp>
        <p:nvSpPr>
          <p:cNvPr id="97" name="TextBox 96">
            <a:extLst>
              <a:ext uri="{FF2B5EF4-FFF2-40B4-BE49-F238E27FC236}">
                <a16:creationId xmlns:a16="http://schemas.microsoft.com/office/drawing/2014/main" id="{8894193A-6B1D-40C9-AAA2-A82F05B85BF8}"/>
              </a:ext>
            </a:extLst>
          </p:cNvPr>
          <p:cNvSpPr txBox="1"/>
          <p:nvPr/>
        </p:nvSpPr>
        <p:spPr>
          <a:xfrm>
            <a:off x="4112276" y="1672104"/>
            <a:ext cx="2017061" cy="215444"/>
          </a:xfrm>
          <a:prstGeom prst="rect">
            <a:avLst/>
          </a:prstGeom>
          <a:noFill/>
          <a:ln w="6350">
            <a:noFill/>
            <a:prstDash val="dash"/>
          </a:ln>
        </p:spPr>
        <p:txBody>
          <a:bodyPr wrap="square" lIns="0" tIns="0" rIns="0" bIns="0" rtlCol="0" anchor="t">
            <a:spAutoFit/>
          </a:bodyPr>
          <a:lstStyle/>
          <a:p>
            <a:pPr algn="ctr"/>
            <a:r>
              <a:rPr lang="en-US" sz="1400" dirty="0">
                <a:solidFill>
                  <a:schemeClr val="tx1">
                    <a:lumMod val="75000"/>
                    <a:lumOff val="25000"/>
                  </a:schemeClr>
                </a:solidFill>
                <a:cs typeface="Calibri" panose="020F0502020204030204" pitchFamily="34" charset="0"/>
              </a:rPr>
              <a:t>Resource Allocation</a:t>
            </a:r>
          </a:p>
        </p:txBody>
      </p:sp>
      <p:sp>
        <p:nvSpPr>
          <p:cNvPr id="98" name="TextBox 97">
            <a:extLst>
              <a:ext uri="{FF2B5EF4-FFF2-40B4-BE49-F238E27FC236}">
                <a16:creationId xmlns:a16="http://schemas.microsoft.com/office/drawing/2014/main" id="{86D3A1F7-F856-48B3-BE6A-FCD842E8E112}"/>
              </a:ext>
            </a:extLst>
          </p:cNvPr>
          <p:cNvSpPr txBox="1"/>
          <p:nvPr/>
        </p:nvSpPr>
        <p:spPr>
          <a:xfrm>
            <a:off x="7865126" y="1688233"/>
            <a:ext cx="2017061" cy="215444"/>
          </a:xfrm>
          <a:prstGeom prst="rect">
            <a:avLst/>
          </a:prstGeom>
          <a:noFill/>
          <a:ln w="6350">
            <a:noFill/>
            <a:prstDash val="dash"/>
          </a:ln>
        </p:spPr>
        <p:txBody>
          <a:bodyPr wrap="square" lIns="0" tIns="0" rIns="0" bIns="0" rtlCol="0" anchor="t">
            <a:spAutoFit/>
          </a:bodyPr>
          <a:lstStyle/>
          <a:p>
            <a:pPr algn="ctr"/>
            <a:r>
              <a:rPr lang="en-US" sz="1400" dirty="0">
                <a:solidFill>
                  <a:schemeClr val="tx1">
                    <a:lumMod val="75000"/>
                    <a:lumOff val="25000"/>
                  </a:schemeClr>
                </a:solidFill>
                <a:cs typeface="Calibri" panose="020F0502020204030204" pitchFamily="34" charset="0"/>
              </a:rPr>
              <a:t>Quality Control</a:t>
            </a:r>
          </a:p>
        </p:txBody>
      </p:sp>
      <p:sp>
        <p:nvSpPr>
          <p:cNvPr id="99" name="TextBox 98">
            <a:extLst>
              <a:ext uri="{FF2B5EF4-FFF2-40B4-BE49-F238E27FC236}">
                <a16:creationId xmlns:a16="http://schemas.microsoft.com/office/drawing/2014/main" id="{F1445ED5-FA48-4153-B6FF-16BE573F1C65}"/>
              </a:ext>
            </a:extLst>
          </p:cNvPr>
          <p:cNvSpPr txBox="1"/>
          <p:nvPr/>
        </p:nvSpPr>
        <p:spPr>
          <a:xfrm>
            <a:off x="2306169" y="5001569"/>
            <a:ext cx="2017061" cy="430887"/>
          </a:xfrm>
          <a:prstGeom prst="rect">
            <a:avLst/>
          </a:prstGeom>
          <a:noFill/>
          <a:ln w="6350">
            <a:noFill/>
            <a:prstDash val="dash"/>
          </a:ln>
        </p:spPr>
        <p:txBody>
          <a:bodyPr wrap="square" lIns="0" tIns="0" rIns="0" bIns="0" rtlCol="0" anchor="t">
            <a:spAutoFit/>
          </a:bodyPr>
          <a:lstStyle/>
          <a:p>
            <a:pPr algn="ctr"/>
            <a:r>
              <a:rPr lang="en-US" sz="1400" dirty="0">
                <a:solidFill>
                  <a:schemeClr val="tx1">
                    <a:lumMod val="75000"/>
                    <a:lumOff val="25000"/>
                  </a:schemeClr>
                </a:solidFill>
                <a:cs typeface="Calibri" panose="020F0502020204030204" pitchFamily="34" charset="0"/>
              </a:rPr>
              <a:t>Organization of Execution</a:t>
            </a:r>
          </a:p>
        </p:txBody>
      </p:sp>
      <p:sp>
        <p:nvSpPr>
          <p:cNvPr id="100" name="TextBox 99">
            <a:extLst>
              <a:ext uri="{FF2B5EF4-FFF2-40B4-BE49-F238E27FC236}">
                <a16:creationId xmlns:a16="http://schemas.microsoft.com/office/drawing/2014/main" id="{F8D280D3-3530-4901-AA98-F26E4F7D04E5}"/>
              </a:ext>
            </a:extLst>
          </p:cNvPr>
          <p:cNvSpPr txBox="1"/>
          <p:nvPr/>
        </p:nvSpPr>
        <p:spPr>
          <a:xfrm>
            <a:off x="6059019" y="5159405"/>
            <a:ext cx="2017061" cy="215444"/>
          </a:xfrm>
          <a:prstGeom prst="rect">
            <a:avLst/>
          </a:prstGeom>
          <a:noFill/>
          <a:ln w="6350">
            <a:noFill/>
            <a:prstDash val="dash"/>
          </a:ln>
        </p:spPr>
        <p:txBody>
          <a:bodyPr wrap="square" lIns="0" tIns="0" rIns="0" bIns="0" rtlCol="0" anchor="t">
            <a:spAutoFit/>
          </a:bodyPr>
          <a:lstStyle/>
          <a:p>
            <a:pPr algn="ctr"/>
            <a:r>
              <a:rPr lang="en-US" sz="1400" dirty="0">
                <a:solidFill>
                  <a:schemeClr val="tx1">
                    <a:lumMod val="75000"/>
                    <a:lumOff val="25000"/>
                  </a:schemeClr>
                </a:solidFill>
                <a:cs typeface="Calibri" panose="020F0502020204030204" pitchFamily="34" charset="0"/>
              </a:rPr>
              <a:t>Implementation</a:t>
            </a:r>
          </a:p>
        </p:txBody>
      </p:sp>
      <p:sp>
        <p:nvSpPr>
          <p:cNvPr id="101" name="TextBox 100">
            <a:extLst>
              <a:ext uri="{FF2B5EF4-FFF2-40B4-BE49-F238E27FC236}">
                <a16:creationId xmlns:a16="http://schemas.microsoft.com/office/drawing/2014/main" id="{7F6E9E16-F6A6-4014-BA43-805A497DB6BF}"/>
              </a:ext>
            </a:extLst>
          </p:cNvPr>
          <p:cNvSpPr txBox="1"/>
          <p:nvPr/>
        </p:nvSpPr>
        <p:spPr>
          <a:xfrm>
            <a:off x="9952778" y="5070424"/>
            <a:ext cx="2017061" cy="430887"/>
          </a:xfrm>
          <a:prstGeom prst="rect">
            <a:avLst/>
          </a:prstGeom>
          <a:noFill/>
          <a:ln w="6350">
            <a:noFill/>
            <a:prstDash val="dash"/>
          </a:ln>
        </p:spPr>
        <p:txBody>
          <a:bodyPr wrap="square" lIns="0" tIns="0" rIns="0" bIns="0" rtlCol="0" anchor="t">
            <a:spAutoFit/>
          </a:bodyPr>
          <a:lstStyle/>
          <a:p>
            <a:pPr algn="ctr"/>
            <a:r>
              <a:rPr lang="en-US" sz="1400" dirty="0">
                <a:solidFill>
                  <a:schemeClr val="tx1">
                    <a:lumMod val="75000"/>
                    <a:lumOff val="25000"/>
                  </a:schemeClr>
                </a:solidFill>
                <a:cs typeface="Calibri" panose="020F0502020204030204" pitchFamily="34" charset="0"/>
              </a:rPr>
              <a:t>Evaluation of Execution</a:t>
            </a:r>
          </a:p>
        </p:txBody>
      </p:sp>
      <p:sp>
        <p:nvSpPr>
          <p:cNvPr id="7" name="TextBox 6">
            <a:extLst>
              <a:ext uri="{FF2B5EF4-FFF2-40B4-BE49-F238E27FC236}">
                <a16:creationId xmlns:a16="http://schemas.microsoft.com/office/drawing/2014/main" id="{74DA7015-A5EA-C059-9B22-6A7E397A9DDA}"/>
              </a:ext>
            </a:extLst>
          </p:cNvPr>
          <p:cNvSpPr txBox="1"/>
          <p:nvPr/>
        </p:nvSpPr>
        <p:spPr>
          <a:xfrm>
            <a:off x="532935" y="5729918"/>
            <a:ext cx="9316380" cy="430887"/>
          </a:xfrm>
          <a:prstGeom prst="rect">
            <a:avLst/>
          </a:prstGeom>
          <a:noFill/>
        </p:spPr>
        <p:txBody>
          <a:bodyPr wrap="square" lIns="0" tIns="0" rIns="0" bIns="0" rtlCol="0">
            <a:spAutoFit/>
          </a:bodyPr>
          <a:lstStyle/>
          <a:p>
            <a:pPr algn="ctr"/>
            <a:r>
              <a:rPr lang="en-US" sz="1400" b="1" dirty="0"/>
              <a:t>Deliverables: </a:t>
            </a:r>
            <a:r>
              <a:rPr lang="en-US" sz="1400" dirty="0"/>
              <a:t>Change logs, Change requests, Resource Assignments, Communication Records, Procurement Documents, RACI matrix, Cost &amp; Budget…</a:t>
            </a:r>
          </a:p>
        </p:txBody>
      </p:sp>
      <p:sp>
        <p:nvSpPr>
          <p:cNvPr id="3" name="TextBox 2">
            <a:extLst>
              <a:ext uri="{FF2B5EF4-FFF2-40B4-BE49-F238E27FC236}">
                <a16:creationId xmlns:a16="http://schemas.microsoft.com/office/drawing/2014/main" id="{EBE2D9E9-97AD-B696-5BA7-9413FDE8010B}"/>
              </a:ext>
            </a:extLst>
          </p:cNvPr>
          <p:cNvSpPr txBox="1"/>
          <p:nvPr/>
        </p:nvSpPr>
        <p:spPr>
          <a:xfrm>
            <a:off x="77360" y="6435791"/>
            <a:ext cx="6376525" cy="323165"/>
          </a:xfrm>
          <a:prstGeom prst="rect">
            <a:avLst/>
          </a:prstGeom>
          <a:noFill/>
        </p:spPr>
        <p:txBody>
          <a:bodyPr wrap="square">
            <a:spAutoFit/>
          </a:bodyPr>
          <a:lstStyle/>
          <a:p>
            <a:r>
              <a:rPr lang="en-US" sz="1500" dirty="0"/>
              <a:t>Project Management - </a:t>
            </a:r>
            <a:r>
              <a:rPr lang="en-US" sz="1500" dirty="0">
                <a:solidFill>
                  <a:srgbClr val="FF0000"/>
                </a:solidFill>
                <a:latin typeface="+mj-lt"/>
                <a:cs typeface="Segoe UI" panose="020B0502040204020203" pitchFamily="34" charset="0"/>
              </a:rPr>
              <a:t>Crime</a:t>
            </a:r>
            <a:r>
              <a:rPr lang="en-US" sz="1500" dirty="0">
                <a:solidFill>
                  <a:schemeClr val="tx1">
                    <a:lumMod val="75000"/>
                    <a:lumOff val="25000"/>
                  </a:schemeClr>
                </a:solidFill>
                <a:latin typeface="+mj-lt"/>
                <a:cs typeface="Segoe UI" panose="020B0502040204020203" pitchFamily="34" charset="0"/>
              </a:rPr>
              <a:t> Rate </a:t>
            </a:r>
            <a:r>
              <a:rPr lang="en-US" sz="1500" dirty="0">
                <a:solidFill>
                  <a:schemeClr val="accent1"/>
                </a:solidFill>
                <a:latin typeface="+mj-lt"/>
                <a:cs typeface="Segoe UI" panose="020B0502040204020203" pitchFamily="34" charset="0"/>
              </a:rPr>
              <a:t>Analysis</a:t>
            </a:r>
            <a:r>
              <a:rPr lang="en-US" sz="1500" dirty="0">
                <a:solidFill>
                  <a:schemeClr val="tx1">
                    <a:lumMod val="75000"/>
                    <a:lumOff val="25000"/>
                  </a:schemeClr>
                </a:solidFill>
                <a:latin typeface="+mj-lt"/>
                <a:cs typeface="Segoe UI" panose="020B0502040204020203" pitchFamily="34" charset="0"/>
              </a:rPr>
              <a:t> in Toronto, Canada</a:t>
            </a:r>
          </a:p>
        </p:txBody>
      </p:sp>
      <p:graphicFrame>
        <p:nvGraphicFramePr>
          <p:cNvPr id="9" name="Object 8">
            <a:extLst>
              <a:ext uri="{FF2B5EF4-FFF2-40B4-BE49-F238E27FC236}">
                <a16:creationId xmlns:a16="http://schemas.microsoft.com/office/drawing/2014/main" id="{9EB8C14D-CBF4-5CBB-284C-96B5D379DD5A}"/>
              </a:ext>
            </a:extLst>
          </p:cNvPr>
          <p:cNvGraphicFramePr>
            <a:graphicFrameLocks noChangeAspect="1"/>
          </p:cNvGraphicFramePr>
          <p:nvPr>
            <p:extLst>
              <p:ext uri="{D42A27DB-BD31-4B8C-83A1-F6EECF244321}">
                <p14:modId xmlns:p14="http://schemas.microsoft.com/office/powerpoint/2010/main" val="4026016794"/>
              </p:ext>
            </p:extLst>
          </p:nvPr>
        </p:nvGraphicFramePr>
        <p:xfrm>
          <a:off x="1549880" y="725582"/>
          <a:ext cx="914400" cy="781050"/>
        </p:xfrm>
        <a:graphic>
          <a:graphicData uri="http://schemas.openxmlformats.org/presentationml/2006/ole">
            <mc:AlternateContent xmlns:mc="http://schemas.openxmlformats.org/markup-compatibility/2006">
              <mc:Choice xmlns:v="urn:schemas-microsoft-com:vml" Requires="v">
                <p:oleObj name="Document" showAsIcon="1" r:id="rId2" imgW="914249" imgH="781101" progId="Word.Document.12">
                  <p:embed/>
                </p:oleObj>
              </mc:Choice>
              <mc:Fallback>
                <p:oleObj name="Document" showAsIcon="1" r:id="rId2" imgW="914249" imgH="781101" progId="Word.Document.12">
                  <p:embed/>
                  <p:pic>
                    <p:nvPicPr>
                      <p:cNvPr id="0" name=""/>
                      <p:cNvPicPr/>
                      <p:nvPr/>
                    </p:nvPicPr>
                    <p:blipFill>
                      <a:blip r:embed="rId3"/>
                      <a:stretch>
                        <a:fillRect/>
                      </a:stretch>
                    </p:blipFill>
                    <p:spPr>
                      <a:xfrm>
                        <a:off x="1549880" y="725582"/>
                        <a:ext cx="914400" cy="781050"/>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CA78326F-C2C7-2A1F-76F7-C067DBD82DD7}"/>
              </a:ext>
            </a:extLst>
          </p:cNvPr>
          <p:cNvGraphicFramePr>
            <a:graphicFrameLocks noChangeAspect="1"/>
          </p:cNvGraphicFramePr>
          <p:nvPr>
            <p:extLst>
              <p:ext uri="{D42A27DB-BD31-4B8C-83A1-F6EECF244321}">
                <p14:modId xmlns:p14="http://schemas.microsoft.com/office/powerpoint/2010/main" val="3675208662"/>
              </p:ext>
            </p:extLst>
          </p:nvPr>
        </p:nvGraphicFramePr>
        <p:xfrm>
          <a:off x="2534049" y="747661"/>
          <a:ext cx="914400" cy="781050"/>
        </p:xfrm>
        <a:graphic>
          <a:graphicData uri="http://schemas.openxmlformats.org/presentationml/2006/ole">
            <mc:AlternateContent xmlns:mc="http://schemas.openxmlformats.org/markup-compatibility/2006">
              <mc:Choice xmlns:v="urn:schemas-microsoft-com:vml" Requires="v">
                <p:oleObj name="Document" showAsIcon="1" r:id="rId4" imgW="914249" imgH="781101" progId="Word.Document.12">
                  <p:embed/>
                </p:oleObj>
              </mc:Choice>
              <mc:Fallback>
                <p:oleObj name="Document" showAsIcon="1" r:id="rId4" imgW="914249" imgH="781101" progId="Word.Document.12">
                  <p:embed/>
                  <p:pic>
                    <p:nvPicPr>
                      <p:cNvPr id="0" name=""/>
                      <p:cNvPicPr/>
                      <p:nvPr/>
                    </p:nvPicPr>
                    <p:blipFill>
                      <a:blip r:embed="rId5"/>
                      <a:stretch>
                        <a:fillRect/>
                      </a:stretch>
                    </p:blipFill>
                    <p:spPr>
                      <a:xfrm>
                        <a:off x="2534049" y="747661"/>
                        <a:ext cx="914400" cy="781050"/>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55ACF9ED-9729-C3D8-D936-FE74880B0211}"/>
              </a:ext>
            </a:extLst>
          </p:cNvPr>
          <p:cNvGraphicFramePr>
            <a:graphicFrameLocks noChangeAspect="1"/>
          </p:cNvGraphicFramePr>
          <p:nvPr>
            <p:extLst>
              <p:ext uri="{D42A27DB-BD31-4B8C-83A1-F6EECF244321}">
                <p14:modId xmlns:p14="http://schemas.microsoft.com/office/powerpoint/2010/main" val="2507177239"/>
              </p:ext>
            </p:extLst>
          </p:nvPr>
        </p:nvGraphicFramePr>
        <p:xfrm>
          <a:off x="412990" y="725582"/>
          <a:ext cx="914400" cy="781050"/>
        </p:xfrm>
        <a:graphic>
          <a:graphicData uri="http://schemas.openxmlformats.org/presentationml/2006/ole">
            <mc:AlternateContent xmlns:mc="http://schemas.openxmlformats.org/markup-compatibility/2006">
              <mc:Choice xmlns:v="urn:schemas-microsoft-com:vml" Requires="v">
                <p:oleObj name="Worksheet" showAsIcon="1" r:id="rId6" imgW="914249" imgH="781101" progId="Excel.Sheet.12">
                  <p:embed/>
                </p:oleObj>
              </mc:Choice>
              <mc:Fallback>
                <p:oleObj name="Worksheet" showAsIcon="1" r:id="rId6" imgW="914249" imgH="781101" progId="Excel.Sheet.12">
                  <p:embed/>
                  <p:pic>
                    <p:nvPicPr>
                      <p:cNvPr id="0" name=""/>
                      <p:cNvPicPr/>
                      <p:nvPr/>
                    </p:nvPicPr>
                    <p:blipFill>
                      <a:blip r:embed="rId7"/>
                      <a:stretch>
                        <a:fillRect/>
                      </a:stretch>
                    </p:blipFill>
                    <p:spPr>
                      <a:xfrm>
                        <a:off x="412990" y="725582"/>
                        <a:ext cx="914400" cy="781050"/>
                      </a:xfrm>
                      <a:prstGeom prst="rect">
                        <a:avLst/>
                      </a:prstGeom>
                    </p:spPr>
                  </p:pic>
                </p:oleObj>
              </mc:Fallback>
            </mc:AlternateContent>
          </a:graphicData>
        </a:graphic>
      </p:graphicFrame>
    </p:spTree>
    <p:extLst>
      <p:ext uri="{BB962C8B-B14F-4D97-AF65-F5344CB8AC3E}">
        <p14:creationId xmlns:p14="http://schemas.microsoft.com/office/powerpoint/2010/main" val="7411519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DFF9D8D-381E-4AB5-A05F-86D86CF2A953}"/>
              </a:ext>
            </a:extLst>
          </p:cNvPr>
          <p:cNvSpPr/>
          <p:nvPr/>
        </p:nvSpPr>
        <p:spPr>
          <a:xfrm>
            <a:off x="-145143" y="632389"/>
            <a:ext cx="12482286" cy="6089086"/>
          </a:xfrm>
          <a:custGeom>
            <a:avLst/>
            <a:gdLst>
              <a:gd name="connsiteX0" fmla="*/ 0 w 11582400"/>
              <a:gd name="connsiteY0" fmla="*/ 0 h 6073775"/>
              <a:gd name="connsiteX1" fmla="*/ 11582400 w 11582400"/>
              <a:gd name="connsiteY1" fmla="*/ 0 h 6073775"/>
              <a:gd name="connsiteX2" fmla="*/ 11582400 w 11582400"/>
              <a:gd name="connsiteY2" fmla="*/ 6073775 h 6073775"/>
              <a:gd name="connsiteX3" fmla="*/ 0 w 11582400"/>
              <a:gd name="connsiteY3" fmla="*/ 6073775 h 6073775"/>
              <a:gd name="connsiteX4" fmla="*/ 0 w 11582400"/>
              <a:gd name="connsiteY4" fmla="*/ 0 h 6073775"/>
              <a:gd name="connsiteX0" fmla="*/ 0 w 11582400"/>
              <a:gd name="connsiteY0" fmla="*/ 6765 h 6080540"/>
              <a:gd name="connsiteX1" fmla="*/ 8309361 w 11582400"/>
              <a:gd name="connsiteY1" fmla="*/ 0 h 6080540"/>
              <a:gd name="connsiteX2" fmla="*/ 11582400 w 11582400"/>
              <a:gd name="connsiteY2" fmla="*/ 6765 h 6080540"/>
              <a:gd name="connsiteX3" fmla="*/ 11582400 w 11582400"/>
              <a:gd name="connsiteY3" fmla="*/ 6080540 h 6080540"/>
              <a:gd name="connsiteX4" fmla="*/ 0 w 11582400"/>
              <a:gd name="connsiteY4" fmla="*/ 6080540 h 6080540"/>
              <a:gd name="connsiteX5" fmla="*/ 0 w 11582400"/>
              <a:gd name="connsiteY5" fmla="*/ 6765 h 6080540"/>
              <a:gd name="connsiteX0" fmla="*/ 0 w 11582400"/>
              <a:gd name="connsiteY0" fmla="*/ 15311 h 6089086"/>
              <a:gd name="connsiteX1" fmla="*/ 3267342 w 11582400"/>
              <a:gd name="connsiteY1" fmla="*/ 0 h 6089086"/>
              <a:gd name="connsiteX2" fmla="*/ 8309361 w 11582400"/>
              <a:gd name="connsiteY2" fmla="*/ 8546 h 6089086"/>
              <a:gd name="connsiteX3" fmla="*/ 11582400 w 11582400"/>
              <a:gd name="connsiteY3" fmla="*/ 15311 h 6089086"/>
              <a:gd name="connsiteX4" fmla="*/ 11582400 w 11582400"/>
              <a:gd name="connsiteY4" fmla="*/ 6089086 h 6089086"/>
              <a:gd name="connsiteX5" fmla="*/ 0 w 11582400"/>
              <a:gd name="connsiteY5" fmla="*/ 6089086 h 6089086"/>
              <a:gd name="connsiteX6" fmla="*/ 0 w 11582400"/>
              <a:gd name="connsiteY6" fmla="*/ 15311 h 6089086"/>
              <a:gd name="connsiteX0" fmla="*/ 0 w 11582400"/>
              <a:gd name="connsiteY0" fmla="*/ 23857 h 6097632"/>
              <a:gd name="connsiteX1" fmla="*/ 3267342 w 11582400"/>
              <a:gd name="connsiteY1" fmla="*/ 8546 h 6097632"/>
              <a:gd name="connsiteX2" fmla="*/ 5386699 w 11582400"/>
              <a:gd name="connsiteY2" fmla="*/ 0 h 6097632"/>
              <a:gd name="connsiteX3" fmla="*/ 8309361 w 11582400"/>
              <a:gd name="connsiteY3" fmla="*/ 17092 h 6097632"/>
              <a:gd name="connsiteX4" fmla="*/ 11582400 w 11582400"/>
              <a:gd name="connsiteY4" fmla="*/ 23857 h 6097632"/>
              <a:gd name="connsiteX5" fmla="*/ 11582400 w 11582400"/>
              <a:gd name="connsiteY5" fmla="*/ 6097632 h 6097632"/>
              <a:gd name="connsiteX6" fmla="*/ 0 w 11582400"/>
              <a:gd name="connsiteY6" fmla="*/ 6097632 h 6097632"/>
              <a:gd name="connsiteX7" fmla="*/ 0 w 11582400"/>
              <a:gd name="connsiteY7" fmla="*/ 23857 h 6097632"/>
              <a:gd name="connsiteX0" fmla="*/ 5386699 w 11582400"/>
              <a:gd name="connsiteY0" fmla="*/ 0 h 6097632"/>
              <a:gd name="connsiteX1" fmla="*/ 8309361 w 11582400"/>
              <a:gd name="connsiteY1" fmla="*/ 17092 h 6097632"/>
              <a:gd name="connsiteX2" fmla="*/ 11582400 w 11582400"/>
              <a:gd name="connsiteY2" fmla="*/ 23857 h 6097632"/>
              <a:gd name="connsiteX3" fmla="*/ 11582400 w 11582400"/>
              <a:gd name="connsiteY3" fmla="*/ 6097632 h 6097632"/>
              <a:gd name="connsiteX4" fmla="*/ 0 w 11582400"/>
              <a:gd name="connsiteY4" fmla="*/ 6097632 h 6097632"/>
              <a:gd name="connsiteX5" fmla="*/ 0 w 11582400"/>
              <a:gd name="connsiteY5" fmla="*/ 23857 h 6097632"/>
              <a:gd name="connsiteX6" fmla="*/ 3267342 w 11582400"/>
              <a:gd name="connsiteY6" fmla="*/ 8546 h 6097632"/>
              <a:gd name="connsiteX7" fmla="*/ 5478139 w 11582400"/>
              <a:gd name="connsiteY7" fmla="*/ 91440 h 6097632"/>
              <a:gd name="connsiteX0" fmla="*/ 8309361 w 11582400"/>
              <a:gd name="connsiteY0" fmla="*/ 8616 h 6089156"/>
              <a:gd name="connsiteX1" fmla="*/ 11582400 w 11582400"/>
              <a:gd name="connsiteY1" fmla="*/ 15381 h 6089156"/>
              <a:gd name="connsiteX2" fmla="*/ 11582400 w 11582400"/>
              <a:gd name="connsiteY2" fmla="*/ 6089156 h 6089156"/>
              <a:gd name="connsiteX3" fmla="*/ 0 w 11582400"/>
              <a:gd name="connsiteY3" fmla="*/ 6089156 h 6089156"/>
              <a:gd name="connsiteX4" fmla="*/ 0 w 11582400"/>
              <a:gd name="connsiteY4" fmla="*/ 15381 h 6089156"/>
              <a:gd name="connsiteX5" fmla="*/ 3267342 w 11582400"/>
              <a:gd name="connsiteY5" fmla="*/ 70 h 6089156"/>
              <a:gd name="connsiteX6" fmla="*/ 5478139 w 11582400"/>
              <a:gd name="connsiteY6" fmla="*/ 82964 h 608915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 name="connsiteX0" fmla="*/ 8309361 w 11582400"/>
              <a:gd name="connsiteY0" fmla="*/ 8546 h 6089086"/>
              <a:gd name="connsiteX1" fmla="*/ 11582400 w 11582400"/>
              <a:gd name="connsiteY1" fmla="*/ 15311 h 6089086"/>
              <a:gd name="connsiteX2" fmla="*/ 11582400 w 11582400"/>
              <a:gd name="connsiteY2" fmla="*/ 2923611 h 6089086"/>
              <a:gd name="connsiteX3" fmla="*/ 11582400 w 11582400"/>
              <a:gd name="connsiteY3" fmla="*/ 6089086 h 6089086"/>
              <a:gd name="connsiteX4" fmla="*/ 0 w 11582400"/>
              <a:gd name="connsiteY4" fmla="*/ 6089086 h 6089086"/>
              <a:gd name="connsiteX5" fmla="*/ 0 w 11582400"/>
              <a:gd name="connsiteY5" fmla="*/ 15311 h 6089086"/>
              <a:gd name="connsiteX6" fmla="*/ 3267342 w 11582400"/>
              <a:gd name="connsiteY6" fmla="*/ 0 h 6089086"/>
              <a:gd name="connsiteX0" fmla="*/ 8309361 w 11582400"/>
              <a:gd name="connsiteY0" fmla="*/ 8546 h 6089086"/>
              <a:gd name="connsiteX1" fmla="*/ 11582400 w 11582400"/>
              <a:gd name="connsiteY1" fmla="*/ 15311 h 6089086"/>
              <a:gd name="connsiteX2" fmla="*/ 11582400 w 11582400"/>
              <a:gd name="connsiteY2" fmla="*/ 6089086 h 6089086"/>
              <a:gd name="connsiteX3" fmla="*/ 0 w 11582400"/>
              <a:gd name="connsiteY3" fmla="*/ 6089086 h 6089086"/>
              <a:gd name="connsiteX4" fmla="*/ 0 w 11582400"/>
              <a:gd name="connsiteY4" fmla="*/ 15311 h 6089086"/>
              <a:gd name="connsiteX5" fmla="*/ 3267342 w 11582400"/>
              <a:gd name="connsiteY5" fmla="*/ 0 h 608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82400" h="6089086">
                <a:moveTo>
                  <a:pt x="8309361" y="8546"/>
                </a:moveTo>
                <a:lnTo>
                  <a:pt x="11582400" y="15311"/>
                </a:lnTo>
                <a:lnTo>
                  <a:pt x="11582400" y="6089086"/>
                </a:lnTo>
                <a:lnTo>
                  <a:pt x="0" y="6089086"/>
                </a:lnTo>
                <a:lnTo>
                  <a:pt x="0" y="15311"/>
                </a:lnTo>
                <a:lnTo>
                  <a:pt x="3267342" y="0"/>
                </a:lnTo>
              </a:path>
            </a:pathLst>
          </a:custGeom>
          <a:noFill/>
          <a:ln w="6350">
            <a:solidFill>
              <a:schemeClr val="accent2"/>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094B0E2-52F1-47A9-B0CD-64F57F5DE476}"/>
              </a:ext>
            </a:extLst>
          </p:cNvPr>
          <p:cNvSpPr txBox="1"/>
          <p:nvPr/>
        </p:nvSpPr>
        <p:spPr>
          <a:xfrm>
            <a:off x="190500" y="144868"/>
            <a:ext cx="11811000" cy="492443"/>
          </a:xfrm>
          <a:prstGeom prst="rect">
            <a:avLst/>
          </a:prstGeom>
          <a:noFill/>
        </p:spPr>
        <p:txBody>
          <a:bodyPr wrap="square" lIns="0" tIns="0" rIns="0" bIns="0" rtlCol="0">
            <a:spAutoFit/>
          </a:bodyPr>
          <a:lstStyle/>
          <a:p>
            <a:pPr algn="ctr"/>
            <a:r>
              <a:rPr lang="en-US" sz="3200" b="1" dirty="0">
                <a:solidFill>
                  <a:schemeClr val="tx1">
                    <a:lumMod val="75000"/>
                    <a:lumOff val="25000"/>
                  </a:schemeClr>
                </a:solidFill>
                <a:latin typeface="+mj-lt"/>
                <a:cs typeface="Segoe UI" panose="020B0502040204020203" pitchFamily="34" charset="0"/>
              </a:rPr>
              <a:t>Monitoring &amp; Controlling</a:t>
            </a:r>
          </a:p>
        </p:txBody>
      </p:sp>
      <p:sp>
        <p:nvSpPr>
          <p:cNvPr id="4" name="Slide Number Placeholder 3">
            <a:extLst>
              <a:ext uri="{FF2B5EF4-FFF2-40B4-BE49-F238E27FC236}">
                <a16:creationId xmlns:a16="http://schemas.microsoft.com/office/drawing/2014/main" id="{428A193C-DE62-45B9-BC6C-339547738B14}"/>
              </a:ext>
            </a:extLst>
          </p:cNvPr>
          <p:cNvSpPr>
            <a:spLocks noGrp="1"/>
          </p:cNvSpPr>
          <p:nvPr>
            <p:ph type="sldNum" sz="quarter" idx="12"/>
          </p:nvPr>
        </p:nvSpPr>
        <p:spPr/>
        <p:txBody>
          <a:bodyPr/>
          <a:lstStyle/>
          <a:p>
            <a:fld id="{13EFC3F0-C584-483B-B1FE-52BE924CB19D}" type="slidenum">
              <a:rPr lang="en-US" sz="1000" smtClean="0"/>
              <a:t>9</a:t>
            </a:fld>
            <a:endParaRPr lang="en-US" sz="1000"/>
          </a:p>
        </p:txBody>
      </p:sp>
      <p:grpSp>
        <p:nvGrpSpPr>
          <p:cNvPr id="15" name="Group 14">
            <a:extLst>
              <a:ext uri="{FF2B5EF4-FFF2-40B4-BE49-F238E27FC236}">
                <a16:creationId xmlns:a16="http://schemas.microsoft.com/office/drawing/2014/main" id="{FB605CE7-BCB7-44E0-BCA3-0551C3AD1459}"/>
              </a:ext>
            </a:extLst>
          </p:cNvPr>
          <p:cNvGrpSpPr/>
          <p:nvPr/>
        </p:nvGrpSpPr>
        <p:grpSpPr>
          <a:xfrm>
            <a:off x="6254126" y="1485787"/>
            <a:ext cx="5371983" cy="4508613"/>
            <a:chOff x="6366075" y="1485787"/>
            <a:chExt cx="5371983" cy="4508613"/>
          </a:xfrm>
        </p:grpSpPr>
        <p:cxnSp>
          <p:nvCxnSpPr>
            <p:cNvPr id="37" name="Straight Connector 36">
              <a:extLst>
                <a:ext uri="{FF2B5EF4-FFF2-40B4-BE49-F238E27FC236}">
                  <a16:creationId xmlns:a16="http://schemas.microsoft.com/office/drawing/2014/main" id="{DAD84E29-2A80-4127-AE5A-B0798BC08A59}"/>
                </a:ext>
              </a:extLst>
            </p:cNvPr>
            <p:cNvCxnSpPr>
              <a:cxnSpLocks/>
            </p:cNvCxnSpPr>
            <p:nvPr/>
          </p:nvCxnSpPr>
          <p:spPr>
            <a:xfrm>
              <a:off x="9030556" y="1485787"/>
              <a:ext cx="0" cy="4508613"/>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24B48885-AED1-46C3-852B-CABFD53118A2}"/>
                </a:ext>
              </a:extLst>
            </p:cNvPr>
            <p:cNvGrpSpPr/>
            <p:nvPr/>
          </p:nvGrpSpPr>
          <p:grpSpPr>
            <a:xfrm>
              <a:off x="6366075" y="1810542"/>
              <a:ext cx="2601605" cy="2934624"/>
              <a:chOff x="6358418" y="1937050"/>
              <a:chExt cx="2601605" cy="2934624"/>
            </a:xfrm>
          </p:grpSpPr>
          <p:sp>
            <p:nvSpPr>
              <p:cNvPr id="36" name="TextBox 35">
                <a:extLst>
                  <a:ext uri="{FF2B5EF4-FFF2-40B4-BE49-F238E27FC236}">
                    <a16:creationId xmlns:a16="http://schemas.microsoft.com/office/drawing/2014/main" id="{A93DF55C-04B5-4501-88E2-0B0DD2CCBC22}"/>
                  </a:ext>
                </a:extLst>
              </p:cNvPr>
              <p:cNvSpPr txBox="1"/>
              <p:nvPr/>
            </p:nvSpPr>
            <p:spPr>
              <a:xfrm>
                <a:off x="6358418" y="1937050"/>
                <a:ext cx="2374581" cy="461665"/>
              </a:xfrm>
              <a:prstGeom prst="rect">
                <a:avLst/>
              </a:prstGeom>
              <a:noFill/>
            </p:spPr>
            <p:txBody>
              <a:bodyPr wrap="square" lIns="0" tIns="0" rIns="0" bIns="0" rtlCol="0" anchor="ctr">
                <a:spAutoFit/>
              </a:bodyPr>
              <a:lstStyle/>
              <a:p>
                <a:pPr algn="ctr"/>
                <a:r>
                  <a:rPr lang="en-US" sz="3000" b="1" dirty="0">
                    <a:solidFill>
                      <a:schemeClr val="accent2"/>
                    </a:solidFill>
                  </a:rPr>
                  <a:t>Monitoring</a:t>
                </a:r>
              </a:p>
            </p:txBody>
          </p:sp>
          <p:sp>
            <p:nvSpPr>
              <p:cNvPr id="39" name="TextBox 38">
                <a:extLst>
                  <a:ext uri="{FF2B5EF4-FFF2-40B4-BE49-F238E27FC236}">
                    <a16:creationId xmlns:a16="http://schemas.microsoft.com/office/drawing/2014/main" id="{CDA8A3C3-7960-46EF-85A6-E70EF3A0E24E}"/>
                  </a:ext>
                </a:extLst>
              </p:cNvPr>
              <p:cNvSpPr txBox="1"/>
              <p:nvPr/>
            </p:nvSpPr>
            <p:spPr>
              <a:xfrm>
                <a:off x="6474008" y="3148125"/>
                <a:ext cx="2486015" cy="1723549"/>
              </a:xfrm>
              <a:prstGeom prst="rect">
                <a:avLst/>
              </a:prstGeom>
              <a:noFill/>
            </p:spPr>
            <p:txBody>
              <a:bodyPr wrap="square" lIns="0" tIns="0" rIns="0" bIns="0" rtlCol="0">
                <a:spAutoFit/>
              </a:bodyPr>
              <a:lstStyle/>
              <a:p>
                <a:pPr marL="285750" indent="-285750" algn="just">
                  <a:buFont typeface="Arial" panose="020B0604020202020204" pitchFamily="34" charset="0"/>
                  <a:buChar char="•"/>
                </a:pPr>
                <a:r>
                  <a:rPr lang="en-US" sz="1400" dirty="0"/>
                  <a:t>Progress monitoring</a:t>
                </a:r>
              </a:p>
              <a:p>
                <a:pPr marL="285750" indent="-285750" algn="just">
                  <a:buFont typeface="Arial" panose="020B0604020202020204" pitchFamily="34" charset="0"/>
                  <a:buChar char="•"/>
                </a:pPr>
                <a:r>
                  <a:rPr lang="en-US" sz="1400" dirty="0"/>
                  <a:t>Quality monitoring</a:t>
                </a:r>
              </a:p>
              <a:p>
                <a:pPr marL="285750" indent="-285750" algn="just">
                  <a:buFont typeface="Arial" panose="020B0604020202020204" pitchFamily="34" charset="0"/>
                  <a:buChar char="•"/>
                </a:pPr>
                <a:r>
                  <a:rPr lang="en-US" sz="1400" dirty="0"/>
                  <a:t>Risk monitoring</a:t>
                </a:r>
              </a:p>
              <a:p>
                <a:pPr marL="285750" indent="-285750" algn="just">
                  <a:buFont typeface="Arial" panose="020B0604020202020204" pitchFamily="34" charset="0"/>
                  <a:buChar char="•"/>
                </a:pPr>
                <a:r>
                  <a:rPr lang="en-US" sz="1400" dirty="0"/>
                  <a:t>Cost monitoring</a:t>
                </a:r>
              </a:p>
              <a:p>
                <a:pPr marL="285750" indent="-285750" algn="just">
                  <a:buFont typeface="Arial" panose="020B0604020202020204" pitchFamily="34" charset="0"/>
                  <a:buChar char="•"/>
                </a:pPr>
                <a:r>
                  <a:rPr lang="en-US" sz="1400" dirty="0"/>
                  <a:t>Stakeholder Engagement monitoring</a:t>
                </a:r>
              </a:p>
              <a:p>
                <a:pPr marL="285750" indent="-285750" algn="just">
                  <a:buFont typeface="Arial" panose="020B0604020202020204" pitchFamily="34" charset="0"/>
                  <a:buChar char="•"/>
                </a:pPr>
                <a:r>
                  <a:rPr lang="en-US" sz="1400" dirty="0"/>
                  <a:t>Communication monitoring</a:t>
                </a:r>
              </a:p>
            </p:txBody>
          </p:sp>
        </p:grpSp>
        <p:grpSp>
          <p:nvGrpSpPr>
            <p:cNvPr id="10" name="Group 9">
              <a:extLst>
                <a:ext uri="{FF2B5EF4-FFF2-40B4-BE49-F238E27FC236}">
                  <a16:creationId xmlns:a16="http://schemas.microsoft.com/office/drawing/2014/main" id="{CC137399-D515-4682-981A-40049E3E9136}"/>
                </a:ext>
              </a:extLst>
            </p:cNvPr>
            <p:cNvGrpSpPr/>
            <p:nvPr/>
          </p:nvGrpSpPr>
          <p:grpSpPr>
            <a:xfrm>
              <a:off x="9252043" y="1810542"/>
              <a:ext cx="2486015" cy="2649558"/>
              <a:chOff x="9244386" y="1937050"/>
              <a:chExt cx="2486015" cy="2649558"/>
            </a:xfrm>
          </p:grpSpPr>
          <p:sp>
            <p:nvSpPr>
              <p:cNvPr id="38" name="TextBox 37">
                <a:extLst>
                  <a:ext uri="{FF2B5EF4-FFF2-40B4-BE49-F238E27FC236}">
                    <a16:creationId xmlns:a16="http://schemas.microsoft.com/office/drawing/2014/main" id="{0BD07D82-9E78-4149-97B7-282838D506C3}"/>
                  </a:ext>
                </a:extLst>
              </p:cNvPr>
              <p:cNvSpPr txBox="1"/>
              <p:nvPr/>
            </p:nvSpPr>
            <p:spPr>
              <a:xfrm>
                <a:off x="9312797" y="1937050"/>
                <a:ext cx="2374580" cy="461665"/>
              </a:xfrm>
              <a:prstGeom prst="rect">
                <a:avLst/>
              </a:prstGeom>
              <a:noFill/>
            </p:spPr>
            <p:txBody>
              <a:bodyPr wrap="square" lIns="0" tIns="0" rIns="0" bIns="0" rtlCol="0" anchor="ctr">
                <a:spAutoFit/>
              </a:bodyPr>
              <a:lstStyle/>
              <a:p>
                <a:pPr algn="ctr"/>
                <a:r>
                  <a:rPr lang="en-US" sz="3000" b="1" dirty="0">
                    <a:solidFill>
                      <a:schemeClr val="bg1">
                        <a:lumMod val="65000"/>
                      </a:schemeClr>
                    </a:solidFill>
                  </a:rPr>
                  <a:t>Controlling</a:t>
                </a:r>
              </a:p>
            </p:txBody>
          </p:sp>
          <p:sp>
            <p:nvSpPr>
              <p:cNvPr id="40" name="TextBox 39">
                <a:extLst>
                  <a:ext uri="{FF2B5EF4-FFF2-40B4-BE49-F238E27FC236}">
                    <a16:creationId xmlns:a16="http://schemas.microsoft.com/office/drawing/2014/main" id="{B446F065-30EB-404B-82AB-93429912CC18}"/>
                  </a:ext>
                </a:extLst>
              </p:cNvPr>
              <p:cNvSpPr txBox="1"/>
              <p:nvPr/>
            </p:nvSpPr>
            <p:spPr>
              <a:xfrm>
                <a:off x="9244386" y="3293946"/>
                <a:ext cx="2486015" cy="1292662"/>
              </a:xfrm>
              <a:prstGeom prst="rect">
                <a:avLst/>
              </a:prstGeom>
              <a:noFill/>
            </p:spPr>
            <p:txBody>
              <a:bodyPr wrap="square" lIns="0" tIns="0" rIns="0" bIns="0" rtlCol="0">
                <a:spAutoFit/>
              </a:bodyPr>
              <a:lstStyle/>
              <a:p>
                <a:pPr marL="285750" indent="-285750" algn="just">
                  <a:buFont typeface="Arial" panose="020B0604020202020204" pitchFamily="34" charset="0"/>
                  <a:buChar char="•"/>
                </a:pPr>
                <a:r>
                  <a:rPr lang="en-US" sz="1400" dirty="0"/>
                  <a:t>Control Scope</a:t>
                </a:r>
              </a:p>
              <a:p>
                <a:pPr marL="285750" indent="-285750" algn="just">
                  <a:buFont typeface="Arial" panose="020B0604020202020204" pitchFamily="34" charset="0"/>
                  <a:buChar char="•"/>
                </a:pPr>
                <a:r>
                  <a:rPr lang="en-US" sz="1400" dirty="0"/>
                  <a:t>Control Schedule</a:t>
                </a:r>
              </a:p>
              <a:p>
                <a:pPr marL="285750" indent="-285750" algn="just">
                  <a:buFont typeface="Arial" panose="020B0604020202020204" pitchFamily="34" charset="0"/>
                  <a:buChar char="•"/>
                </a:pPr>
                <a:r>
                  <a:rPr lang="en-US" sz="1400" dirty="0"/>
                  <a:t>Cost control</a:t>
                </a:r>
              </a:p>
              <a:p>
                <a:pPr marL="285750" indent="-285750" algn="just">
                  <a:buFont typeface="Arial" panose="020B0604020202020204" pitchFamily="34" charset="0"/>
                  <a:buChar char="•"/>
                </a:pPr>
                <a:r>
                  <a:rPr lang="en-US" sz="1400" dirty="0"/>
                  <a:t>Quality control</a:t>
                </a:r>
              </a:p>
              <a:p>
                <a:pPr marL="285750" indent="-285750" algn="just">
                  <a:buFont typeface="Arial" panose="020B0604020202020204" pitchFamily="34" charset="0"/>
                  <a:buChar char="•"/>
                </a:pPr>
                <a:r>
                  <a:rPr lang="en-US" sz="1400" dirty="0"/>
                  <a:t>Resources control</a:t>
                </a:r>
              </a:p>
              <a:p>
                <a:pPr marL="285750" indent="-285750" algn="just">
                  <a:buFont typeface="Arial" panose="020B0604020202020204" pitchFamily="34" charset="0"/>
                  <a:buChar char="•"/>
                </a:pPr>
                <a:r>
                  <a:rPr lang="en-US" sz="1400" dirty="0"/>
                  <a:t>Procurement control</a:t>
                </a:r>
              </a:p>
            </p:txBody>
          </p:sp>
        </p:grpSp>
      </p:grpSp>
      <p:grpSp>
        <p:nvGrpSpPr>
          <p:cNvPr id="12" name="Group 11">
            <a:extLst>
              <a:ext uri="{FF2B5EF4-FFF2-40B4-BE49-F238E27FC236}">
                <a16:creationId xmlns:a16="http://schemas.microsoft.com/office/drawing/2014/main" id="{8C82036F-0157-48D7-A011-B8C533B3CDF3}"/>
              </a:ext>
            </a:extLst>
          </p:cNvPr>
          <p:cNvGrpSpPr/>
          <p:nvPr/>
        </p:nvGrpSpPr>
        <p:grpSpPr>
          <a:xfrm>
            <a:off x="497480" y="1725919"/>
            <a:ext cx="4909619" cy="4031639"/>
            <a:chOff x="733424" y="1725919"/>
            <a:chExt cx="4909619" cy="4031639"/>
          </a:xfrm>
        </p:grpSpPr>
        <p:sp>
          <p:nvSpPr>
            <p:cNvPr id="29" name="Hexagon 28">
              <a:extLst>
                <a:ext uri="{FF2B5EF4-FFF2-40B4-BE49-F238E27FC236}">
                  <a16:creationId xmlns:a16="http://schemas.microsoft.com/office/drawing/2014/main" id="{A7CDA0FD-0997-4DAF-80AE-9D294E53FE7C}"/>
                </a:ext>
              </a:extLst>
            </p:cNvPr>
            <p:cNvSpPr/>
            <p:nvPr/>
          </p:nvSpPr>
          <p:spPr>
            <a:xfrm rot="5400000">
              <a:off x="580809" y="1878534"/>
              <a:ext cx="2212928" cy="1907697"/>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457200" tIns="0" rtlCol="0" anchor="ctr"/>
            <a:lstStyle/>
            <a:p>
              <a:pPr algn="ctr"/>
              <a:r>
                <a:rPr lang="en-US" sz="1400" b="1" dirty="0"/>
                <a:t>LESSON LEARNED DOCUMENTS</a:t>
              </a:r>
            </a:p>
          </p:txBody>
        </p:sp>
        <p:sp>
          <p:nvSpPr>
            <p:cNvPr id="30" name="Hexagon 29">
              <a:extLst>
                <a:ext uri="{FF2B5EF4-FFF2-40B4-BE49-F238E27FC236}">
                  <a16:creationId xmlns:a16="http://schemas.microsoft.com/office/drawing/2014/main" id="{F6313F5E-86B7-4262-BFF1-F74D1CE66CA8}"/>
                </a:ext>
              </a:extLst>
            </p:cNvPr>
            <p:cNvSpPr/>
            <p:nvPr/>
          </p:nvSpPr>
          <p:spPr>
            <a:xfrm rot="5400000">
              <a:off x="1581450" y="3697244"/>
              <a:ext cx="2212928" cy="1907697"/>
            </a:xfrm>
            <a:prstGeom prst="hexag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457200" tIns="0" rIns="91440" bIns="45720" numCol="1" spcCol="0" rtlCol="0" fromWordArt="0" anchor="ctr" anchorCtr="0" forceAA="0" compatLnSpc="1">
              <a:prstTxWarp prst="textNoShape">
                <a:avLst/>
              </a:prstTxWarp>
              <a:noAutofit/>
            </a:bodyPr>
            <a:lstStyle/>
            <a:p>
              <a:pPr algn="ctr"/>
              <a:r>
                <a:rPr lang="en-US" sz="1400" b="1" dirty="0"/>
                <a:t>MEETING DOCUMENTS</a:t>
              </a:r>
            </a:p>
          </p:txBody>
        </p:sp>
        <p:sp>
          <p:nvSpPr>
            <p:cNvPr id="31" name="Hexagon 30">
              <a:extLst>
                <a:ext uri="{FF2B5EF4-FFF2-40B4-BE49-F238E27FC236}">
                  <a16:creationId xmlns:a16="http://schemas.microsoft.com/office/drawing/2014/main" id="{9706D661-FBE1-4AED-A92C-224CCEC9328A}"/>
                </a:ext>
              </a:extLst>
            </p:cNvPr>
            <p:cNvSpPr/>
            <p:nvPr/>
          </p:nvSpPr>
          <p:spPr>
            <a:xfrm rot="5400000">
              <a:off x="2582091" y="1878534"/>
              <a:ext cx="2212928" cy="1907697"/>
            </a:xfrm>
            <a:prstGeom prst="hexag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457200" tIns="0" rIns="91440" bIns="45720" numCol="1" spcCol="0" rtlCol="0" fromWordArt="0" anchor="ctr" anchorCtr="0" forceAA="0" compatLnSpc="1">
              <a:prstTxWarp prst="textNoShape">
                <a:avLst/>
              </a:prstTxWarp>
              <a:noAutofit/>
            </a:bodyPr>
            <a:lstStyle/>
            <a:p>
              <a:pPr algn="ctr"/>
              <a:r>
                <a:rPr lang="en-US" sz="1400" b="1" dirty="0"/>
                <a:t>ISSUE LOGS</a:t>
              </a:r>
            </a:p>
          </p:txBody>
        </p:sp>
        <p:sp>
          <p:nvSpPr>
            <p:cNvPr id="32" name="Hexagon 31">
              <a:extLst>
                <a:ext uri="{FF2B5EF4-FFF2-40B4-BE49-F238E27FC236}">
                  <a16:creationId xmlns:a16="http://schemas.microsoft.com/office/drawing/2014/main" id="{80D2776D-936C-4BBE-BF34-D452CD0C7D2F}"/>
                </a:ext>
              </a:extLst>
            </p:cNvPr>
            <p:cNvSpPr/>
            <p:nvPr/>
          </p:nvSpPr>
          <p:spPr>
            <a:xfrm rot="5400000">
              <a:off x="3582731" y="3697245"/>
              <a:ext cx="2212928" cy="1907697"/>
            </a:xfrm>
            <a:prstGeom prst="hexag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457200" tIns="0" rIns="91440" bIns="45720" numCol="1" spcCol="0" rtlCol="0" fromWordArt="0" anchor="ctr" anchorCtr="0" forceAA="0" compatLnSpc="1">
              <a:prstTxWarp prst="textNoShape">
                <a:avLst/>
              </a:prstTxWarp>
              <a:noAutofit/>
            </a:bodyPr>
            <a:lstStyle/>
            <a:p>
              <a:pPr algn="ctr"/>
              <a:r>
                <a:rPr lang="en-US" sz="1400" b="1" dirty="0"/>
                <a:t>STATUS REPORTS</a:t>
              </a:r>
            </a:p>
          </p:txBody>
        </p:sp>
        <p:grpSp>
          <p:nvGrpSpPr>
            <p:cNvPr id="41" name="Group 40">
              <a:extLst>
                <a:ext uri="{FF2B5EF4-FFF2-40B4-BE49-F238E27FC236}">
                  <a16:creationId xmlns:a16="http://schemas.microsoft.com/office/drawing/2014/main" id="{56CEF521-DD09-49D8-8145-C77F4E6E4753}"/>
                </a:ext>
              </a:extLst>
            </p:cNvPr>
            <p:cNvGrpSpPr/>
            <p:nvPr/>
          </p:nvGrpSpPr>
          <p:grpSpPr>
            <a:xfrm>
              <a:off x="1550459" y="2375426"/>
              <a:ext cx="273628" cy="328352"/>
              <a:chOff x="8767763" y="5922963"/>
              <a:chExt cx="238125" cy="285750"/>
            </a:xfrm>
            <a:solidFill>
              <a:schemeClr val="bg1"/>
            </a:solidFill>
          </p:grpSpPr>
          <p:sp>
            <p:nvSpPr>
              <p:cNvPr id="42" name="Freeform 3679">
                <a:extLst>
                  <a:ext uri="{FF2B5EF4-FFF2-40B4-BE49-F238E27FC236}">
                    <a16:creationId xmlns:a16="http://schemas.microsoft.com/office/drawing/2014/main" id="{217656E2-7083-4201-A33A-894B8202C804}"/>
                  </a:ext>
                </a:extLst>
              </p:cNvPr>
              <p:cNvSpPr>
                <a:spLocks noEditPoints="1"/>
              </p:cNvSpPr>
              <p:nvPr/>
            </p:nvSpPr>
            <p:spPr bwMode="auto">
              <a:xfrm>
                <a:off x="8815388" y="6027738"/>
                <a:ext cx="142875" cy="66675"/>
              </a:xfrm>
              <a:custGeom>
                <a:avLst/>
                <a:gdLst>
                  <a:gd name="T0" fmla="*/ 166 w 361"/>
                  <a:gd name="T1" fmla="*/ 35 h 168"/>
                  <a:gd name="T2" fmla="*/ 195 w 361"/>
                  <a:gd name="T3" fmla="*/ 35 h 168"/>
                  <a:gd name="T4" fmla="*/ 205 w 361"/>
                  <a:gd name="T5" fmla="*/ 142 h 168"/>
                  <a:gd name="T6" fmla="*/ 155 w 361"/>
                  <a:gd name="T7" fmla="*/ 142 h 168"/>
                  <a:gd name="T8" fmla="*/ 166 w 361"/>
                  <a:gd name="T9" fmla="*/ 35 h 168"/>
                  <a:gd name="T10" fmla="*/ 326 w 361"/>
                  <a:gd name="T11" fmla="*/ 168 h 168"/>
                  <a:gd name="T12" fmla="*/ 339 w 361"/>
                  <a:gd name="T13" fmla="*/ 126 h 168"/>
                  <a:gd name="T14" fmla="*/ 350 w 361"/>
                  <a:gd name="T15" fmla="*/ 82 h 168"/>
                  <a:gd name="T16" fmla="*/ 354 w 361"/>
                  <a:gd name="T17" fmla="*/ 61 h 168"/>
                  <a:gd name="T18" fmla="*/ 358 w 361"/>
                  <a:gd name="T19" fmla="*/ 41 h 168"/>
                  <a:gd name="T20" fmla="*/ 361 w 361"/>
                  <a:gd name="T21" fmla="*/ 25 h 168"/>
                  <a:gd name="T22" fmla="*/ 361 w 361"/>
                  <a:gd name="T23" fmla="*/ 12 h 168"/>
                  <a:gd name="T24" fmla="*/ 359 w 361"/>
                  <a:gd name="T25" fmla="*/ 7 h 168"/>
                  <a:gd name="T26" fmla="*/ 357 w 361"/>
                  <a:gd name="T27" fmla="*/ 3 h 168"/>
                  <a:gd name="T28" fmla="*/ 354 w 361"/>
                  <a:gd name="T29" fmla="*/ 0 h 168"/>
                  <a:gd name="T30" fmla="*/ 349 w 361"/>
                  <a:gd name="T31" fmla="*/ 0 h 168"/>
                  <a:gd name="T32" fmla="*/ 13 w 361"/>
                  <a:gd name="T33" fmla="*/ 0 h 168"/>
                  <a:gd name="T34" fmla="*/ 8 w 361"/>
                  <a:gd name="T35" fmla="*/ 0 h 168"/>
                  <a:gd name="T36" fmla="*/ 4 w 361"/>
                  <a:gd name="T37" fmla="*/ 3 h 168"/>
                  <a:gd name="T38" fmla="*/ 1 w 361"/>
                  <a:gd name="T39" fmla="*/ 7 h 168"/>
                  <a:gd name="T40" fmla="*/ 0 w 361"/>
                  <a:gd name="T41" fmla="*/ 12 h 168"/>
                  <a:gd name="T42" fmla="*/ 1 w 361"/>
                  <a:gd name="T43" fmla="*/ 25 h 168"/>
                  <a:gd name="T44" fmla="*/ 4 w 361"/>
                  <a:gd name="T45" fmla="*/ 41 h 168"/>
                  <a:gd name="T46" fmla="*/ 8 w 361"/>
                  <a:gd name="T47" fmla="*/ 61 h 168"/>
                  <a:gd name="T48" fmla="*/ 11 w 361"/>
                  <a:gd name="T49" fmla="*/ 82 h 168"/>
                  <a:gd name="T50" fmla="*/ 23 w 361"/>
                  <a:gd name="T51" fmla="*/ 126 h 168"/>
                  <a:gd name="T52" fmla="*/ 35 w 361"/>
                  <a:gd name="T53" fmla="*/ 168 h 168"/>
                  <a:gd name="T54" fmla="*/ 326 w 361"/>
                  <a:gd name="T55"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1" h="168">
                    <a:moveTo>
                      <a:pt x="166" y="35"/>
                    </a:moveTo>
                    <a:lnTo>
                      <a:pt x="195" y="35"/>
                    </a:lnTo>
                    <a:lnTo>
                      <a:pt x="205" y="142"/>
                    </a:lnTo>
                    <a:lnTo>
                      <a:pt x="155" y="142"/>
                    </a:lnTo>
                    <a:lnTo>
                      <a:pt x="166" y="35"/>
                    </a:lnTo>
                    <a:close/>
                    <a:moveTo>
                      <a:pt x="326" y="168"/>
                    </a:moveTo>
                    <a:lnTo>
                      <a:pt x="339" y="126"/>
                    </a:lnTo>
                    <a:lnTo>
                      <a:pt x="350" y="82"/>
                    </a:lnTo>
                    <a:lnTo>
                      <a:pt x="354" y="61"/>
                    </a:lnTo>
                    <a:lnTo>
                      <a:pt x="358" y="41"/>
                    </a:lnTo>
                    <a:lnTo>
                      <a:pt x="361" y="25"/>
                    </a:lnTo>
                    <a:lnTo>
                      <a:pt x="361" y="12"/>
                    </a:lnTo>
                    <a:lnTo>
                      <a:pt x="359" y="7"/>
                    </a:lnTo>
                    <a:lnTo>
                      <a:pt x="357" y="3"/>
                    </a:lnTo>
                    <a:lnTo>
                      <a:pt x="354" y="0"/>
                    </a:lnTo>
                    <a:lnTo>
                      <a:pt x="349" y="0"/>
                    </a:lnTo>
                    <a:lnTo>
                      <a:pt x="13" y="0"/>
                    </a:lnTo>
                    <a:lnTo>
                      <a:pt x="8" y="0"/>
                    </a:lnTo>
                    <a:lnTo>
                      <a:pt x="4" y="3"/>
                    </a:lnTo>
                    <a:lnTo>
                      <a:pt x="1" y="7"/>
                    </a:lnTo>
                    <a:lnTo>
                      <a:pt x="0" y="12"/>
                    </a:lnTo>
                    <a:lnTo>
                      <a:pt x="1" y="25"/>
                    </a:lnTo>
                    <a:lnTo>
                      <a:pt x="4" y="41"/>
                    </a:lnTo>
                    <a:lnTo>
                      <a:pt x="8" y="61"/>
                    </a:lnTo>
                    <a:lnTo>
                      <a:pt x="11" y="82"/>
                    </a:lnTo>
                    <a:lnTo>
                      <a:pt x="23" y="126"/>
                    </a:lnTo>
                    <a:lnTo>
                      <a:pt x="35" y="168"/>
                    </a:lnTo>
                    <a:lnTo>
                      <a:pt x="326"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3680">
                <a:extLst>
                  <a:ext uri="{FF2B5EF4-FFF2-40B4-BE49-F238E27FC236}">
                    <a16:creationId xmlns:a16="http://schemas.microsoft.com/office/drawing/2014/main" id="{0044F65B-9375-4A00-A64D-9127D34C90F6}"/>
                  </a:ext>
                </a:extLst>
              </p:cNvPr>
              <p:cNvSpPr>
                <a:spLocks/>
              </p:cNvSpPr>
              <p:nvPr/>
            </p:nvSpPr>
            <p:spPr bwMode="auto">
              <a:xfrm>
                <a:off x="8842375" y="6122988"/>
                <a:ext cx="88900" cy="85725"/>
              </a:xfrm>
              <a:custGeom>
                <a:avLst/>
                <a:gdLst>
                  <a:gd name="T0" fmla="*/ 32 w 227"/>
                  <a:gd name="T1" fmla="*/ 216 h 216"/>
                  <a:gd name="T2" fmla="*/ 196 w 227"/>
                  <a:gd name="T3" fmla="*/ 216 h 216"/>
                  <a:gd name="T4" fmla="*/ 227 w 227"/>
                  <a:gd name="T5" fmla="*/ 0 h 216"/>
                  <a:gd name="T6" fmla="*/ 0 w 227"/>
                  <a:gd name="T7" fmla="*/ 0 h 216"/>
                  <a:gd name="T8" fmla="*/ 32 w 227"/>
                  <a:gd name="T9" fmla="*/ 216 h 216"/>
                </a:gdLst>
                <a:ahLst/>
                <a:cxnLst>
                  <a:cxn ang="0">
                    <a:pos x="T0" y="T1"/>
                  </a:cxn>
                  <a:cxn ang="0">
                    <a:pos x="T2" y="T3"/>
                  </a:cxn>
                  <a:cxn ang="0">
                    <a:pos x="T4" y="T5"/>
                  </a:cxn>
                  <a:cxn ang="0">
                    <a:pos x="T6" y="T7"/>
                  </a:cxn>
                  <a:cxn ang="0">
                    <a:pos x="T8" y="T9"/>
                  </a:cxn>
                </a:cxnLst>
                <a:rect l="0" t="0" r="r" b="b"/>
                <a:pathLst>
                  <a:path w="227" h="216">
                    <a:moveTo>
                      <a:pt x="32" y="216"/>
                    </a:moveTo>
                    <a:lnTo>
                      <a:pt x="196" y="216"/>
                    </a:lnTo>
                    <a:lnTo>
                      <a:pt x="227" y="0"/>
                    </a:lnTo>
                    <a:lnTo>
                      <a:pt x="0" y="0"/>
                    </a:lnTo>
                    <a:lnTo>
                      <a:pt x="32" y="2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3681">
                <a:extLst>
                  <a:ext uri="{FF2B5EF4-FFF2-40B4-BE49-F238E27FC236}">
                    <a16:creationId xmlns:a16="http://schemas.microsoft.com/office/drawing/2014/main" id="{E016B886-8BDD-4900-BE0D-D3F948C1AFC4}"/>
                  </a:ext>
                </a:extLst>
              </p:cNvPr>
              <p:cNvSpPr>
                <a:spLocks/>
              </p:cNvSpPr>
              <p:nvPr/>
            </p:nvSpPr>
            <p:spPr bwMode="auto">
              <a:xfrm>
                <a:off x="8839200" y="5922963"/>
                <a:ext cx="95250" cy="95250"/>
              </a:xfrm>
              <a:custGeom>
                <a:avLst/>
                <a:gdLst>
                  <a:gd name="T0" fmla="*/ 133 w 240"/>
                  <a:gd name="T1" fmla="*/ 239 h 240"/>
                  <a:gd name="T2" fmla="*/ 157 w 240"/>
                  <a:gd name="T3" fmla="*/ 235 h 240"/>
                  <a:gd name="T4" fmla="*/ 177 w 240"/>
                  <a:gd name="T5" fmla="*/ 226 h 240"/>
                  <a:gd name="T6" fmla="*/ 197 w 240"/>
                  <a:gd name="T7" fmla="*/ 212 h 240"/>
                  <a:gd name="T8" fmla="*/ 213 w 240"/>
                  <a:gd name="T9" fmla="*/ 196 h 240"/>
                  <a:gd name="T10" fmla="*/ 226 w 240"/>
                  <a:gd name="T11" fmla="*/ 177 h 240"/>
                  <a:gd name="T12" fmla="*/ 235 w 240"/>
                  <a:gd name="T13" fmla="*/ 155 h 240"/>
                  <a:gd name="T14" fmla="*/ 240 w 240"/>
                  <a:gd name="T15" fmla="*/ 132 h 240"/>
                  <a:gd name="T16" fmla="*/ 240 w 240"/>
                  <a:gd name="T17" fmla="*/ 108 h 240"/>
                  <a:gd name="T18" fmla="*/ 235 w 240"/>
                  <a:gd name="T19" fmla="*/ 83 h 240"/>
                  <a:gd name="T20" fmla="*/ 226 w 240"/>
                  <a:gd name="T21" fmla="*/ 63 h 240"/>
                  <a:gd name="T22" fmla="*/ 213 w 240"/>
                  <a:gd name="T23" fmla="*/ 43 h 240"/>
                  <a:gd name="T24" fmla="*/ 197 w 240"/>
                  <a:gd name="T25" fmla="*/ 27 h 240"/>
                  <a:gd name="T26" fmla="*/ 177 w 240"/>
                  <a:gd name="T27" fmla="*/ 14 h 240"/>
                  <a:gd name="T28" fmla="*/ 157 w 240"/>
                  <a:gd name="T29" fmla="*/ 5 h 240"/>
                  <a:gd name="T30" fmla="*/ 133 w 240"/>
                  <a:gd name="T31" fmla="*/ 0 h 240"/>
                  <a:gd name="T32" fmla="*/ 108 w 240"/>
                  <a:gd name="T33" fmla="*/ 0 h 240"/>
                  <a:gd name="T34" fmla="*/ 85 w 240"/>
                  <a:gd name="T35" fmla="*/ 5 h 240"/>
                  <a:gd name="T36" fmla="*/ 63 w 240"/>
                  <a:gd name="T37" fmla="*/ 14 h 240"/>
                  <a:gd name="T38" fmla="*/ 44 w 240"/>
                  <a:gd name="T39" fmla="*/ 27 h 240"/>
                  <a:gd name="T40" fmla="*/ 28 w 240"/>
                  <a:gd name="T41" fmla="*/ 43 h 240"/>
                  <a:gd name="T42" fmla="*/ 16 w 240"/>
                  <a:gd name="T43" fmla="*/ 63 h 240"/>
                  <a:gd name="T44" fmla="*/ 5 w 240"/>
                  <a:gd name="T45" fmla="*/ 83 h 240"/>
                  <a:gd name="T46" fmla="*/ 2 w 240"/>
                  <a:gd name="T47" fmla="*/ 108 h 240"/>
                  <a:gd name="T48" fmla="*/ 2 w 240"/>
                  <a:gd name="T49" fmla="*/ 132 h 240"/>
                  <a:gd name="T50" fmla="*/ 5 w 240"/>
                  <a:gd name="T51" fmla="*/ 155 h 240"/>
                  <a:gd name="T52" fmla="*/ 16 w 240"/>
                  <a:gd name="T53" fmla="*/ 177 h 240"/>
                  <a:gd name="T54" fmla="*/ 28 w 240"/>
                  <a:gd name="T55" fmla="*/ 196 h 240"/>
                  <a:gd name="T56" fmla="*/ 44 w 240"/>
                  <a:gd name="T57" fmla="*/ 212 h 240"/>
                  <a:gd name="T58" fmla="*/ 63 w 240"/>
                  <a:gd name="T59" fmla="*/ 226 h 240"/>
                  <a:gd name="T60" fmla="*/ 85 w 240"/>
                  <a:gd name="T61" fmla="*/ 235 h 240"/>
                  <a:gd name="T62" fmla="*/ 108 w 240"/>
                  <a:gd name="T63" fmla="*/ 239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0" h="240">
                    <a:moveTo>
                      <a:pt x="121" y="240"/>
                    </a:moveTo>
                    <a:lnTo>
                      <a:pt x="133" y="239"/>
                    </a:lnTo>
                    <a:lnTo>
                      <a:pt x="145" y="237"/>
                    </a:lnTo>
                    <a:lnTo>
                      <a:pt x="157" y="235"/>
                    </a:lnTo>
                    <a:lnTo>
                      <a:pt x="167" y="230"/>
                    </a:lnTo>
                    <a:lnTo>
                      <a:pt x="177" y="226"/>
                    </a:lnTo>
                    <a:lnTo>
                      <a:pt x="188" y="219"/>
                    </a:lnTo>
                    <a:lnTo>
                      <a:pt x="197" y="212"/>
                    </a:lnTo>
                    <a:lnTo>
                      <a:pt x="206" y="204"/>
                    </a:lnTo>
                    <a:lnTo>
                      <a:pt x="213" y="196"/>
                    </a:lnTo>
                    <a:lnTo>
                      <a:pt x="220" y="187"/>
                    </a:lnTo>
                    <a:lnTo>
                      <a:pt x="226" y="177"/>
                    </a:lnTo>
                    <a:lnTo>
                      <a:pt x="231" y="167"/>
                    </a:lnTo>
                    <a:lnTo>
                      <a:pt x="235" y="155"/>
                    </a:lnTo>
                    <a:lnTo>
                      <a:pt x="239" y="144"/>
                    </a:lnTo>
                    <a:lnTo>
                      <a:pt x="240" y="132"/>
                    </a:lnTo>
                    <a:lnTo>
                      <a:pt x="240" y="119"/>
                    </a:lnTo>
                    <a:lnTo>
                      <a:pt x="240" y="108"/>
                    </a:lnTo>
                    <a:lnTo>
                      <a:pt x="239" y="95"/>
                    </a:lnTo>
                    <a:lnTo>
                      <a:pt x="235" y="83"/>
                    </a:lnTo>
                    <a:lnTo>
                      <a:pt x="231" y="73"/>
                    </a:lnTo>
                    <a:lnTo>
                      <a:pt x="226" y="63"/>
                    </a:lnTo>
                    <a:lnTo>
                      <a:pt x="220" y="52"/>
                    </a:lnTo>
                    <a:lnTo>
                      <a:pt x="213" y="43"/>
                    </a:lnTo>
                    <a:lnTo>
                      <a:pt x="206" y="34"/>
                    </a:lnTo>
                    <a:lnTo>
                      <a:pt x="197" y="27"/>
                    </a:lnTo>
                    <a:lnTo>
                      <a:pt x="188" y="20"/>
                    </a:lnTo>
                    <a:lnTo>
                      <a:pt x="177" y="14"/>
                    </a:lnTo>
                    <a:lnTo>
                      <a:pt x="167" y="9"/>
                    </a:lnTo>
                    <a:lnTo>
                      <a:pt x="157" y="5"/>
                    </a:lnTo>
                    <a:lnTo>
                      <a:pt x="145" y="2"/>
                    </a:lnTo>
                    <a:lnTo>
                      <a:pt x="133" y="0"/>
                    </a:lnTo>
                    <a:lnTo>
                      <a:pt x="121" y="0"/>
                    </a:lnTo>
                    <a:lnTo>
                      <a:pt x="108" y="0"/>
                    </a:lnTo>
                    <a:lnTo>
                      <a:pt x="97" y="2"/>
                    </a:lnTo>
                    <a:lnTo>
                      <a:pt x="85" y="5"/>
                    </a:lnTo>
                    <a:lnTo>
                      <a:pt x="73" y="9"/>
                    </a:lnTo>
                    <a:lnTo>
                      <a:pt x="63" y="14"/>
                    </a:lnTo>
                    <a:lnTo>
                      <a:pt x="54" y="20"/>
                    </a:lnTo>
                    <a:lnTo>
                      <a:pt x="44" y="27"/>
                    </a:lnTo>
                    <a:lnTo>
                      <a:pt x="36" y="34"/>
                    </a:lnTo>
                    <a:lnTo>
                      <a:pt x="28" y="43"/>
                    </a:lnTo>
                    <a:lnTo>
                      <a:pt x="21" y="52"/>
                    </a:lnTo>
                    <a:lnTo>
                      <a:pt x="16" y="63"/>
                    </a:lnTo>
                    <a:lnTo>
                      <a:pt x="11" y="73"/>
                    </a:lnTo>
                    <a:lnTo>
                      <a:pt x="5" y="83"/>
                    </a:lnTo>
                    <a:lnTo>
                      <a:pt x="3" y="95"/>
                    </a:lnTo>
                    <a:lnTo>
                      <a:pt x="2" y="108"/>
                    </a:lnTo>
                    <a:lnTo>
                      <a:pt x="0" y="119"/>
                    </a:lnTo>
                    <a:lnTo>
                      <a:pt x="2" y="132"/>
                    </a:lnTo>
                    <a:lnTo>
                      <a:pt x="3" y="144"/>
                    </a:lnTo>
                    <a:lnTo>
                      <a:pt x="5" y="155"/>
                    </a:lnTo>
                    <a:lnTo>
                      <a:pt x="11" y="167"/>
                    </a:lnTo>
                    <a:lnTo>
                      <a:pt x="16" y="177"/>
                    </a:lnTo>
                    <a:lnTo>
                      <a:pt x="21" y="187"/>
                    </a:lnTo>
                    <a:lnTo>
                      <a:pt x="28" y="196"/>
                    </a:lnTo>
                    <a:lnTo>
                      <a:pt x="36" y="204"/>
                    </a:lnTo>
                    <a:lnTo>
                      <a:pt x="44" y="212"/>
                    </a:lnTo>
                    <a:lnTo>
                      <a:pt x="54" y="219"/>
                    </a:lnTo>
                    <a:lnTo>
                      <a:pt x="63" y="226"/>
                    </a:lnTo>
                    <a:lnTo>
                      <a:pt x="73" y="230"/>
                    </a:lnTo>
                    <a:lnTo>
                      <a:pt x="85" y="235"/>
                    </a:lnTo>
                    <a:lnTo>
                      <a:pt x="97" y="237"/>
                    </a:lnTo>
                    <a:lnTo>
                      <a:pt x="108" y="239"/>
                    </a:lnTo>
                    <a:lnTo>
                      <a:pt x="121"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682">
                <a:extLst>
                  <a:ext uri="{FF2B5EF4-FFF2-40B4-BE49-F238E27FC236}">
                    <a16:creationId xmlns:a16="http://schemas.microsoft.com/office/drawing/2014/main" id="{9E64E32F-CB2B-4FB0-BF2B-159C5CC176DB}"/>
                  </a:ext>
                </a:extLst>
              </p:cNvPr>
              <p:cNvSpPr>
                <a:spLocks/>
              </p:cNvSpPr>
              <p:nvPr/>
            </p:nvSpPr>
            <p:spPr bwMode="auto">
              <a:xfrm>
                <a:off x="8767763" y="6103938"/>
                <a:ext cx="238125" cy="9525"/>
              </a:xfrm>
              <a:custGeom>
                <a:avLst/>
                <a:gdLst>
                  <a:gd name="T0" fmla="*/ 589 w 601"/>
                  <a:gd name="T1" fmla="*/ 0 h 24"/>
                  <a:gd name="T2" fmla="*/ 420 w 601"/>
                  <a:gd name="T3" fmla="*/ 0 h 24"/>
                  <a:gd name="T4" fmla="*/ 180 w 601"/>
                  <a:gd name="T5" fmla="*/ 0 h 24"/>
                  <a:gd name="T6" fmla="*/ 12 w 601"/>
                  <a:gd name="T7" fmla="*/ 0 h 24"/>
                  <a:gd name="T8" fmla="*/ 8 w 601"/>
                  <a:gd name="T9" fmla="*/ 1 h 24"/>
                  <a:gd name="T10" fmla="*/ 4 w 601"/>
                  <a:gd name="T11" fmla="*/ 3 h 24"/>
                  <a:gd name="T12" fmla="*/ 2 w 601"/>
                  <a:gd name="T13" fmla="*/ 7 h 24"/>
                  <a:gd name="T14" fmla="*/ 0 w 601"/>
                  <a:gd name="T15" fmla="*/ 12 h 24"/>
                  <a:gd name="T16" fmla="*/ 2 w 601"/>
                  <a:gd name="T17" fmla="*/ 16 h 24"/>
                  <a:gd name="T18" fmla="*/ 4 w 601"/>
                  <a:gd name="T19" fmla="*/ 20 h 24"/>
                  <a:gd name="T20" fmla="*/ 8 w 601"/>
                  <a:gd name="T21" fmla="*/ 23 h 24"/>
                  <a:gd name="T22" fmla="*/ 12 w 601"/>
                  <a:gd name="T23" fmla="*/ 24 h 24"/>
                  <a:gd name="T24" fmla="*/ 208 w 601"/>
                  <a:gd name="T25" fmla="*/ 24 h 24"/>
                  <a:gd name="T26" fmla="*/ 392 w 601"/>
                  <a:gd name="T27" fmla="*/ 24 h 24"/>
                  <a:gd name="T28" fmla="*/ 589 w 601"/>
                  <a:gd name="T29" fmla="*/ 24 h 24"/>
                  <a:gd name="T30" fmla="*/ 594 w 601"/>
                  <a:gd name="T31" fmla="*/ 23 h 24"/>
                  <a:gd name="T32" fmla="*/ 598 w 601"/>
                  <a:gd name="T33" fmla="*/ 20 h 24"/>
                  <a:gd name="T34" fmla="*/ 600 w 601"/>
                  <a:gd name="T35" fmla="*/ 16 h 24"/>
                  <a:gd name="T36" fmla="*/ 601 w 601"/>
                  <a:gd name="T37" fmla="*/ 12 h 24"/>
                  <a:gd name="T38" fmla="*/ 600 w 601"/>
                  <a:gd name="T39" fmla="*/ 7 h 24"/>
                  <a:gd name="T40" fmla="*/ 598 w 601"/>
                  <a:gd name="T41" fmla="*/ 3 h 24"/>
                  <a:gd name="T42" fmla="*/ 594 w 601"/>
                  <a:gd name="T43" fmla="*/ 1 h 24"/>
                  <a:gd name="T44" fmla="*/ 589 w 601"/>
                  <a:gd name="T4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1" h="24">
                    <a:moveTo>
                      <a:pt x="589" y="0"/>
                    </a:moveTo>
                    <a:lnTo>
                      <a:pt x="420" y="0"/>
                    </a:lnTo>
                    <a:lnTo>
                      <a:pt x="180" y="0"/>
                    </a:lnTo>
                    <a:lnTo>
                      <a:pt x="12" y="0"/>
                    </a:lnTo>
                    <a:lnTo>
                      <a:pt x="8" y="1"/>
                    </a:lnTo>
                    <a:lnTo>
                      <a:pt x="4" y="3"/>
                    </a:lnTo>
                    <a:lnTo>
                      <a:pt x="2" y="7"/>
                    </a:lnTo>
                    <a:lnTo>
                      <a:pt x="0" y="12"/>
                    </a:lnTo>
                    <a:lnTo>
                      <a:pt x="2" y="16"/>
                    </a:lnTo>
                    <a:lnTo>
                      <a:pt x="4" y="20"/>
                    </a:lnTo>
                    <a:lnTo>
                      <a:pt x="8" y="23"/>
                    </a:lnTo>
                    <a:lnTo>
                      <a:pt x="12" y="24"/>
                    </a:lnTo>
                    <a:lnTo>
                      <a:pt x="208" y="24"/>
                    </a:lnTo>
                    <a:lnTo>
                      <a:pt x="392" y="24"/>
                    </a:lnTo>
                    <a:lnTo>
                      <a:pt x="589" y="24"/>
                    </a:lnTo>
                    <a:lnTo>
                      <a:pt x="594" y="23"/>
                    </a:lnTo>
                    <a:lnTo>
                      <a:pt x="598" y="20"/>
                    </a:lnTo>
                    <a:lnTo>
                      <a:pt x="600" y="16"/>
                    </a:lnTo>
                    <a:lnTo>
                      <a:pt x="601" y="12"/>
                    </a:lnTo>
                    <a:lnTo>
                      <a:pt x="600" y="7"/>
                    </a:lnTo>
                    <a:lnTo>
                      <a:pt x="598" y="3"/>
                    </a:lnTo>
                    <a:lnTo>
                      <a:pt x="594" y="1"/>
                    </a:lnTo>
                    <a:lnTo>
                      <a:pt x="5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6" name="Group 45">
              <a:extLst>
                <a:ext uri="{FF2B5EF4-FFF2-40B4-BE49-F238E27FC236}">
                  <a16:creationId xmlns:a16="http://schemas.microsoft.com/office/drawing/2014/main" id="{819FFFAE-A4A1-4FCD-BE90-31BA0D7F500E}"/>
                </a:ext>
              </a:extLst>
            </p:cNvPr>
            <p:cNvGrpSpPr/>
            <p:nvPr/>
          </p:nvGrpSpPr>
          <p:grpSpPr>
            <a:xfrm>
              <a:off x="3523499" y="2375426"/>
              <a:ext cx="326538" cy="328352"/>
              <a:chOff x="3746500" y="1344613"/>
              <a:chExt cx="285750" cy="287338"/>
            </a:xfrm>
            <a:solidFill>
              <a:schemeClr val="bg1"/>
            </a:solidFill>
          </p:grpSpPr>
          <p:sp>
            <p:nvSpPr>
              <p:cNvPr id="47" name="Freeform 497">
                <a:extLst>
                  <a:ext uri="{FF2B5EF4-FFF2-40B4-BE49-F238E27FC236}">
                    <a16:creationId xmlns:a16="http://schemas.microsoft.com/office/drawing/2014/main" id="{BBB51A8C-CDAE-47BD-9C32-DE24250692D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98">
                <a:extLst>
                  <a:ext uri="{FF2B5EF4-FFF2-40B4-BE49-F238E27FC236}">
                    <a16:creationId xmlns:a16="http://schemas.microsoft.com/office/drawing/2014/main" id="{50DD9A38-C9C9-449B-BF74-DE58AF546ADB}"/>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99">
                <a:extLst>
                  <a:ext uri="{FF2B5EF4-FFF2-40B4-BE49-F238E27FC236}">
                    <a16:creationId xmlns:a16="http://schemas.microsoft.com/office/drawing/2014/main" id="{349B3320-9A6B-491F-B2F5-92DC13F27D65}"/>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500">
                <a:extLst>
                  <a:ext uri="{FF2B5EF4-FFF2-40B4-BE49-F238E27FC236}">
                    <a16:creationId xmlns:a16="http://schemas.microsoft.com/office/drawing/2014/main" id="{F5A7688A-663B-47AF-A81F-AD3EFD061744}"/>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01">
                <a:extLst>
                  <a:ext uri="{FF2B5EF4-FFF2-40B4-BE49-F238E27FC236}">
                    <a16:creationId xmlns:a16="http://schemas.microsoft.com/office/drawing/2014/main" id="{5442C42B-E601-49F1-A691-00A079C2C315}"/>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502">
                <a:extLst>
                  <a:ext uri="{FF2B5EF4-FFF2-40B4-BE49-F238E27FC236}">
                    <a16:creationId xmlns:a16="http://schemas.microsoft.com/office/drawing/2014/main" id="{6E21230B-4506-40FA-99E3-84B1EEBA66AC}"/>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503">
                <a:extLst>
                  <a:ext uri="{FF2B5EF4-FFF2-40B4-BE49-F238E27FC236}">
                    <a16:creationId xmlns:a16="http://schemas.microsoft.com/office/drawing/2014/main" id="{6BE9F7CF-E43A-44D4-8C20-E77B7FC6505C}"/>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04">
                <a:extLst>
                  <a:ext uri="{FF2B5EF4-FFF2-40B4-BE49-F238E27FC236}">
                    <a16:creationId xmlns:a16="http://schemas.microsoft.com/office/drawing/2014/main" id="{4DC002AB-908F-49F3-A42E-AED630D4E568}"/>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5" name="Group 54">
              <a:extLst>
                <a:ext uri="{FF2B5EF4-FFF2-40B4-BE49-F238E27FC236}">
                  <a16:creationId xmlns:a16="http://schemas.microsoft.com/office/drawing/2014/main" id="{F0F1B471-C5CE-4B11-A7C2-40D84A255E0A}"/>
                </a:ext>
              </a:extLst>
            </p:cNvPr>
            <p:cNvGrpSpPr/>
            <p:nvPr/>
          </p:nvGrpSpPr>
          <p:grpSpPr>
            <a:xfrm>
              <a:off x="2508803" y="4236595"/>
              <a:ext cx="358222" cy="310460"/>
              <a:chOff x="11028363" y="5368925"/>
              <a:chExt cx="285750" cy="247650"/>
            </a:xfrm>
            <a:solidFill>
              <a:schemeClr val="bg1"/>
            </a:solidFill>
          </p:grpSpPr>
          <p:sp>
            <p:nvSpPr>
              <p:cNvPr id="56" name="Freeform 3577">
                <a:extLst>
                  <a:ext uri="{FF2B5EF4-FFF2-40B4-BE49-F238E27FC236}">
                    <a16:creationId xmlns:a16="http://schemas.microsoft.com/office/drawing/2014/main" id="{D7633A50-AA2B-4340-9C39-32AA586E3589}"/>
                  </a:ext>
                </a:extLst>
              </p:cNvPr>
              <p:cNvSpPr>
                <a:spLocks/>
              </p:cNvSpPr>
              <p:nvPr/>
            </p:nvSpPr>
            <p:spPr bwMode="auto">
              <a:xfrm>
                <a:off x="11028363" y="5454650"/>
                <a:ext cx="66675" cy="114300"/>
              </a:xfrm>
              <a:custGeom>
                <a:avLst/>
                <a:gdLst>
                  <a:gd name="T0" fmla="*/ 0 w 169"/>
                  <a:gd name="T1" fmla="*/ 98 h 288"/>
                  <a:gd name="T2" fmla="*/ 0 w 169"/>
                  <a:gd name="T3" fmla="*/ 114 h 288"/>
                  <a:gd name="T4" fmla="*/ 2 w 169"/>
                  <a:gd name="T5" fmla="*/ 131 h 288"/>
                  <a:gd name="T6" fmla="*/ 3 w 169"/>
                  <a:gd name="T7" fmla="*/ 139 h 288"/>
                  <a:gd name="T8" fmla="*/ 5 w 169"/>
                  <a:gd name="T9" fmla="*/ 146 h 288"/>
                  <a:gd name="T10" fmla="*/ 9 w 169"/>
                  <a:gd name="T11" fmla="*/ 153 h 288"/>
                  <a:gd name="T12" fmla="*/ 13 w 169"/>
                  <a:gd name="T13" fmla="*/ 159 h 288"/>
                  <a:gd name="T14" fmla="*/ 18 w 169"/>
                  <a:gd name="T15" fmla="*/ 163 h 288"/>
                  <a:gd name="T16" fmla="*/ 23 w 169"/>
                  <a:gd name="T17" fmla="*/ 166 h 288"/>
                  <a:gd name="T18" fmla="*/ 23 w 169"/>
                  <a:gd name="T19" fmla="*/ 288 h 288"/>
                  <a:gd name="T20" fmla="*/ 144 w 169"/>
                  <a:gd name="T21" fmla="*/ 288 h 288"/>
                  <a:gd name="T22" fmla="*/ 144 w 169"/>
                  <a:gd name="T23" fmla="*/ 166 h 288"/>
                  <a:gd name="T24" fmla="*/ 151 w 169"/>
                  <a:gd name="T25" fmla="*/ 162 h 288"/>
                  <a:gd name="T26" fmla="*/ 156 w 169"/>
                  <a:gd name="T27" fmla="*/ 157 h 288"/>
                  <a:gd name="T28" fmla="*/ 161 w 169"/>
                  <a:gd name="T29" fmla="*/ 150 h 288"/>
                  <a:gd name="T30" fmla="*/ 165 w 169"/>
                  <a:gd name="T31" fmla="*/ 140 h 288"/>
                  <a:gd name="T32" fmla="*/ 166 w 169"/>
                  <a:gd name="T33" fmla="*/ 130 h 288"/>
                  <a:gd name="T34" fmla="*/ 167 w 169"/>
                  <a:gd name="T35" fmla="*/ 119 h 288"/>
                  <a:gd name="T36" fmla="*/ 169 w 169"/>
                  <a:gd name="T37" fmla="*/ 109 h 288"/>
                  <a:gd name="T38" fmla="*/ 169 w 169"/>
                  <a:gd name="T39" fmla="*/ 99 h 288"/>
                  <a:gd name="T40" fmla="*/ 169 w 169"/>
                  <a:gd name="T41" fmla="*/ 0 h 288"/>
                  <a:gd name="T42" fmla="*/ 0 w 169"/>
                  <a:gd name="T43" fmla="*/ 0 h 288"/>
                  <a:gd name="T44" fmla="*/ 0 w 169"/>
                  <a:gd name="T45" fmla="*/ 9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288">
                    <a:moveTo>
                      <a:pt x="0" y="98"/>
                    </a:moveTo>
                    <a:lnTo>
                      <a:pt x="0" y="114"/>
                    </a:lnTo>
                    <a:lnTo>
                      <a:pt x="2" y="131"/>
                    </a:lnTo>
                    <a:lnTo>
                      <a:pt x="3" y="139"/>
                    </a:lnTo>
                    <a:lnTo>
                      <a:pt x="5" y="146"/>
                    </a:lnTo>
                    <a:lnTo>
                      <a:pt x="9" y="153"/>
                    </a:lnTo>
                    <a:lnTo>
                      <a:pt x="13" y="159"/>
                    </a:lnTo>
                    <a:lnTo>
                      <a:pt x="18" y="163"/>
                    </a:lnTo>
                    <a:lnTo>
                      <a:pt x="23" y="166"/>
                    </a:lnTo>
                    <a:lnTo>
                      <a:pt x="23" y="288"/>
                    </a:lnTo>
                    <a:lnTo>
                      <a:pt x="144" y="288"/>
                    </a:lnTo>
                    <a:lnTo>
                      <a:pt x="144" y="166"/>
                    </a:lnTo>
                    <a:lnTo>
                      <a:pt x="151" y="162"/>
                    </a:lnTo>
                    <a:lnTo>
                      <a:pt x="156" y="157"/>
                    </a:lnTo>
                    <a:lnTo>
                      <a:pt x="161" y="150"/>
                    </a:lnTo>
                    <a:lnTo>
                      <a:pt x="165" y="140"/>
                    </a:lnTo>
                    <a:lnTo>
                      <a:pt x="166" y="130"/>
                    </a:lnTo>
                    <a:lnTo>
                      <a:pt x="167" y="119"/>
                    </a:lnTo>
                    <a:lnTo>
                      <a:pt x="169" y="109"/>
                    </a:lnTo>
                    <a:lnTo>
                      <a:pt x="169" y="99"/>
                    </a:lnTo>
                    <a:lnTo>
                      <a:pt x="169" y="0"/>
                    </a:lnTo>
                    <a:lnTo>
                      <a:pt x="0" y="0"/>
                    </a:lnTo>
                    <a:lnTo>
                      <a:pt x="0" y="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3578">
                <a:extLst>
                  <a:ext uri="{FF2B5EF4-FFF2-40B4-BE49-F238E27FC236}">
                    <a16:creationId xmlns:a16="http://schemas.microsoft.com/office/drawing/2014/main" id="{A2C3225D-0F95-4BFA-B533-6F0D3037515A}"/>
                  </a:ext>
                </a:extLst>
              </p:cNvPr>
              <p:cNvSpPr>
                <a:spLocks/>
              </p:cNvSpPr>
              <p:nvPr/>
            </p:nvSpPr>
            <p:spPr bwMode="auto">
              <a:xfrm>
                <a:off x="11247438" y="5454650"/>
                <a:ext cx="66675" cy="114300"/>
              </a:xfrm>
              <a:custGeom>
                <a:avLst/>
                <a:gdLst>
                  <a:gd name="T0" fmla="*/ 0 w 168"/>
                  <a:gd name="T1" fmla="*/ 0 h 288"/>
                  <a:gd name="T2" fmla="*/ 0 w 168"/>
                  <a:gd name="T3" fmla="*/ 95 h 288"/>
                  <a:gd name="T4" fmla="*/ 0 w 168"/>
                  <a:gd name="T5" fmla="*/ 105 h 288"/>
                  <a:gd name="T6" fmla="*/ 1 w 168"/>
                  <a:gd name="T7" fmla="*/ 116 h 288"/>
                  <a:gd name="T8" fmla="*/ 3 w 168"/>
                  <a:gd name="T9" fmla="*/ 123 h 288"/>
                  <a:gd name="T10" fmla="*/ 6 w 168"/>
                  <a:gd name="T11" fmla="*/ 131 h 288"/>
                  <a:gd name="T12" fmla="*/ 10 w 168"/>
                  <a:gd name="T13" fmla="*/ 139 h 288"/>
                  <a:gd name="T14" fmla="*/ 14 w 168"/>
                  <a:gd name="T15" fmla="*/ 144 h 288"/>
                  <a:gd name="T16" fmla="*/ 19 w 168"/>
                  <a:gd name="T17" fmla="*/ 149 h 288"/>
                  <a:gd name="T18" fmla="*/ 24 w 168"/>
                  <a:gd name="T19" fmla="*/ 153 h 288"/>
                  <a:gd name="T20" fmla="*/ 24 w 168"/>
                  <a:gd name="T21" fmla="*/ 288 h 288"/>
                  <a:gd name="T22" fmla="*/ 143 w 168"/>
                  <a:gd name="T23" fmla="*/ 288 h 288"/>
                  <a:gd name="T24" fmla="*/ 143 w 168"/>
                  <a:gd name="T25" fmla="*/ 153 h 288"/>
                  <a:gd name="T26" fmla="*/ 150 w 168"/>
                  <a:gd name="T27" fmla="*/ 149 h 288"/>
                  <a:gd name="T28" fmla="*/ 154 w 168"/>
                  <a:gd name="T29" fmla="*/ 144 h 288"/>
                  <a:gd name="T30" fmla="*/ 158 w 168"/>
                  <a:gd name="T31" fmla="*/ 137 h 288"/>
                  <a:gd name="T32" fmla="*/ 161 w 168"/>
                  <a:gd name="T33" fmla="*/ 130 h 288"/>
                  <a:gd name="T34" fmla="*/ 164 w 168"/>
                  <a:gd name="T35" fmla="*/ 122 h 288"/>
                  <a:gd name="T36" fmla="*/ 167 w 168"/>
                  <a:gd name="T37" fmla="*/ 113 h 288"/>
                  <a:gd name="T38" fmla="*/ 168 w 168"/>
                  <a:gd name="T39" fmla="*/ 104 h 288"/>
                  <a:gd name="T40" fmla="*/ 168 w 168"/>
                  <a:gd name="T41" fmla="*/ 95 h 288"/>
                  <a:gd name="T42" fmla="*/ 168 w 168"/>
                  <a:gd name="T43" fmla="*/ 0 h 288"/>
                  <a:gd name="T44" fmla="*/ 0 w 168"/>
                  <a:gd name="T45" fmla="*/ 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8" h="288">
                    <a:moveTo>
                      <a:pt x="0" y="0"/>
                    </a:moveTo>
                    <a:lnTo>
                      <a:pt x="0" y="95"/>
                    </a:lnTo>
                    <a:lnTo>
                      <a:pt x="0" y="105"/>
                    </a:lnTo>
                    <a:lnTo>
                      <a:pt x="1" y="116"/>
                    </a:lnTo>
                    <a:lnTo>
                      <a:pt x="3" y="123"/>
                    </a:lnTo>
                    <a:lnTo>
                      <a:pt x="6" y="131"/>
                    </a:lnTo>
                    <a:lnTo>
                      <a:pt x="10" y="139"/>
                    </a:lnTo>
                    <a:lnTo>
                      <a:pt x="14" y="144"/>
                    </a:lnTo>
                    <a:lnTo>
                      <a:pt x="19" y="149"/>
                    </a:lnTo>
                    <a:lnTo>
                      <a:pt x="24" y="153"/>
                    </a:lnTo>
                    <a:lnTo>
                      <a:pt x="24" y="288"/>
                    </a:lnTo>
                    <a:lnTo>
                      <a:pt x="143" y="288"/>
                    </a:lnTo>
                    <a:lnTo>
                      <a:pt x="143" y="153"/>
                    </a:lnTo>
                    <a:lnTo>
                      <a:pt x="150" y="149"/>
                    </a:lnTo>
                    <a:lnTo>
                      <a:pt x="154" y="144"/>
                    </a:lnTo>
                    <a:lnTo>
                      <a:pt x="158" y="137"/>
                    </a:lnTo>
                    <a:lnTo>
                      <a:pt x="161" y="130"/>
                    </a:lnTo>
                    <a:lnTo>
                      <a:pt x="164" y="122"/>
                    </a:lnTo>
                    <a:lnTo>
                      <a:pt x="167" y="113"/>
                    </a:lnTo>
                    <a:lnTo>
                      <a:pt x="168" y="104"/>
                    </a:lnTo>
                    <a:lnTo>
                      <a:pt x="168" y="95"/>
                    </a:lnTo>
                    <a:lnTo>
                      <a:pt x="16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3579">
                <a:extLst>
                  <a:ext uri="{FF2B5EF4-FFF2-40B4-BE49-F238E27FC236}">
                    <a16:creationId xmlns:a16="http://schemas.microsoft.com/office/drawing/2014/main" id="{41021F8D-28A3-4C98-964C-0B87FD521B6F}"/>
                  </a:ext>
                </a:extLst>
              </p:cNvPr>
              <p:cNvSpPr>
                <a:spLocks/>
              </p:cNvSpPr>
              <p:nvPr/>
            </p:nvSpPr>
            <p:spPr bwMode="auto">
              <a:xfrm>
                <a:off x="11123613" y="5454650"/>
                <a:ext cx="95250" cy="161925"/>
              </a:xfrm>
              <a:custGeom>
                <a:avLst/>
                <a:gdLst>
                  <a:gd name="T0" fmla="*/ 0 w 241"/>
                  <a:gd name="T1" fmla="*/ 168 h 408"/>
                  <a:gd name="T2" fmla="*/ 0 w 241"/>
                  <a:gd name="T3" fmla="*/ 182 h 408"/>
                  <a:gd name="T4" fmla="*/ 3 w 241"/>
                  <a:gd name="T5" fmla="*/ 195 h 408"/>
                  <a:gd name="T6" fmla="*/ 7 w 241"/>
                  <a:gd name="T7" fmla="*/ 206 h 408"/>
                  <a:gd name="T8" fmla="*/ 13 w 241"/>
                  <a:gd name="T9" fmla="*/ 216 h 408"/>
                  <a:gd name="T10" fmla="*/ 20 w 241"/>
                  <a:gd name="T11" fmla="*/ 225 h 408"/>
                  <a:gd name="T12" fmla="*/ 27 w 241"/>
                  <a:gd name="T13" fmla="*/ 231 h 408"/>
                  <a:gd name="T14" fmla="*/ 38 w 241"/>
                  <a:gd name="T15" fmla="*/ 236 h 408"/>
                  <a:gd name="T16" fmla="*/ 48 w 241"/>
                  <a:gd name="T17" fmla="*/ 239 h 408"/>
                  <a:gd name="T18" fmla="*/ 48 w 241"/>
                  <a:gd name="T19" fmla="*/ 408 h 408"/>
                  <a:gd name="T20" fmla="*/ 192 w 241"/>
                  <a:gd name="T21" fmla="*/ 408 h 408"/>
                  <a:gd name="T22" fmla="*/ 192 w 241"/>
                  <a:gd name="T23" fmla="*/ 239 h 408"/>
                  <a:gd name="T24" fmla="*/ 203 w 241"/>
                  <a:gd name="T25" fmla="*/ 236 h 408"/>
                  <a:gd name="T26" fmla="*/ 212 w 241"/>
                  <a:gd name="T27" fmla="*/ 231 h 408"/>
                  <a:gd name="T28" fmla="*/ 221 w 241"/>
                  <a:gd name="T29" fmla="*/ 225 h 408"/>
                  <a:gd name="T30" fmla="*/ 228 w 241"/>
                  <a:gd name="T31" fmla="*/ 216 h 408"/>
                  <a:gd name="T32" fmla="*/ 233 w 241"/>
                  <a:gd name="T33" fmla="*/ 206 h 408"/>
                  <a:gd name="T34" fmla="*/ 237 w 241"/>
                  <a:gd name="T35" fmla="*/ 195 h 408"/>
                  <a:gd name="T36" fmla="*/ 239 w 241"/>
                  <a:gd name="T37" fmla="*/ 182 h 408"/>
                  <a:gd name="T38" fmla="*/ 241 w 241"/>
                  <a:gd name="T39" fmla="*/ 168 h 408"/>
                  <a:gd name="T40" fmla="*/ 241 w 241"/>
                  <a:gd name="T41" fmla="*/ 0 h 408"/>
                  <a:gd name="T42" fmla="*/ 0 w 241"/>
                  <a:gd name="T43" fmla="*/ 0 h 408"/>
                  <a:gd name="T44" fmla="*/ 0 w 241"/>
                  <a:gd name="T45" fmla="*/ 168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1" h="408">
                    <a:moveTo>
                      <a:pt x="0" y="168"/>
                    </a:moveTo>
                    <a:lnTo>
                      <a:pt x="0" y="182"/>
                    </a:lnTo>
                    <a:lnTo>
                      <a:pt x="3" y="195"/>
                    </a:lnTo>
                    <a:lnTo>
                      <a:pt x="7" y="206"/>
                    </a:lnTo>
                    <a:lnTo>
                      <a:pt x="13" y="216"/>
                    </a:lnTo>
                    <a:lnTo>
                      <a:pt x="20" y="225"/>
                    </a:lnTo>
                    <a:lnTo>
                      <a:pt x="27" y="231"/>
                    </a:lnTo>
                    <a:lnTo>
                      <a:pt x="38" y="236"/>
                    </a:lnTo>
                    <a:lnTo>
                      <a:pt x="48" y="239"/>
                    </a:lnTo>
                    <a:lnTo>
                      <a:pt x="48" y="408"/>
                    </a:lnTo>
                    <a:lnTo>
                      <a:pt x="192" y="408"/>
                    </a:lnTo>
                    <a:lnTo>
                      <a:pt x="192" y="239"/>
                    </a:lnTo>
                    <a:lnTo>
                      <a:pt x="203" y="236"/>
                    </a:lnTo>
                    <a:lnTo>
                      <a:pt x="212" y="231"/>
                    </a:lnTo>
                    <a:lnTo>
                      <a:pt x="221" y="225"/>
                    </a:lnTo>
                    <a:lnTo>
                      <a:pt x="228" y="216"/>
                    </a:lnTo>
                    <a:lnTo>
                      <a:pt x="233" y="206"/>
                    </a:lnTo>
                    <a:lnTo>
                      <a:pt x="237" y="195"/>
                    </a:lnTo>
                    <a:lnTo>
                      <a:pt x="239" y="182"/>
                    </a:lnTo>
                    <a:lnTo>
                      <a:pt x="241" y="168"/>
                    </a:lnTo>
                    <a:lnTo>
                      <a:pt x="241" y="0"/>
                    </a:lnTo>
                    <a:lnTo>
                      <a:pt x="0" y="0"/>
                    </a:lnTo>
                    <a:lnTo>
                      <a:pt x="0"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3581">
                <a:extLst>
                  <a:ext uri="{FF2B5EF4-FFF2-40B4-BE49-F238E27FC236}">
                    <a16:creationId xmlns:a16="http://schemas.microsoft.com/office/drawing/2014/main" id="{BCD32084-12E0-4648-96D3-AC47E3E71FF4}"/>
                  </a:ext>
                </a:extLst>
              </p:cNvPr>
              <p:cNvSpPr>
                <a:spLocks/>
              </p:cNvSpPr>
              <p:nvPr/>
            </p:nvSpPr>
            <p:spPr bwMode="auto">
              <a:xfrm>
                <a:off x="11256963" y="5397500"/>
                <a:ext cx="47625" cy="47625"/>
              </a:xfrm>
              <a:custGeom>
                <a:avLst/>
                <a:gdLst>
                  <a:gd name="T0" fmla="*/ 60 w 119"/>
                  <a:gd name="T1" fmla="*/ 121 h 121"/>
                  <a:gd name="T2" fmla="*/ 72 w 119"/>
                  <a:gd name="T3" fmla="*/ 119 h 121"/>
                  <a:gd name="T4" fmla="*/ 83 w 119"/>
                  <a:gd name="T5" fmla="*/ 115 h 121"/>
                  <a:gd name="T6" fmla="*/ 94 w 119"/>
                  <a:gd name="T7" fmla="*/ 110 h 121"/>
                  <a:gd name="T8" fmla="*/ 103 w 119"/>
                  <a:gd name="T9" fmla="*/ 103 h 121"/>
                  <a:gd name="T10" fmla="*/ 109 w 119"/>
                  <a:gd name="T11" fmla="*/ 94 h 121"/>
                  <a:gd name="T12" fmla="*/ 116 w 119"/>
                  <a:gd name="T13" fmla="*/ 83 h 121"/>
                  <a:gd name="T14" fmla="*/ 118 w 119"/>
                  <a:gd name="T15" fmla="*/ 72 h 121"/>
                  <a:gd name="T16" fmla="*/ 119 w 119"/>
                  <a:gd name="T17" fmla="*/ 60 h 121"/>
                  <a:gd name="T18" fmla="*/ 118 w 119"/>
                  <a:gd name="T19" fmla="*/ 49 h 121"/>
                  <a:gd name="T20" fmla="*/ 116 w 119"/>
                  <a:gd name="T21" fmla="*/ 37 h 121"/>
                  <a:gd name="T22" fmla="*/ 109 w 119"/>
                  <a:gd name="T23" fmla="*/ 27 h 121"/>
                  <a:gd name="T24" fmla="*/ 103 w 119"/>
                  <a:gd name="T25" fmla="*/ 18 h 121"/>
                  <a:gd name="T26" fmla="*/ 94 w 119"/>
                  <a:gd name="T27" fmla="*/ 10 h 121"/>
                  <a:gd name="T28" fmla="*/ 83 w 119"/>
                  <a:gd name="T29" fmla="*/ 5 h 121"/>
                  <a:gd name="T30" fmla="*/ 72 w 119"/>
                  <a:gd name="T31" fmla="*/ 1 h 121"/>
                  <a:gd name="T32" fmla="*/ 60 w 119"/>
                  <a:gd name="T33" fmla="*/ 0 h 121"/>
                  <a:gd name="T34" fmla="*/ 47 w 119"/>
                  <a:gd name="T35" fmla="*/ 1 h 121"/>
                  <a:gd name="T36" fmla="*/ 36 w 119"/>
                  <a:gd name="T37" fmla="*/ 5 h 121"/>
                  <a:gd name="T38" fmla="*/ 26 w 119"/>
                  <a:gd name="T39" fmla="*/ 10 h 121"/>
                  <a:gd name="T40" fmla="*/ 17 w 119"/>
                  <a:gd name="T41" fmla="*/ 18 h 121"/>
                  <a:gd name="T42" fmla="*/ 10 w 119"/>
                  <a:gd name="T43" fmla="*/ 27 h 121"/>
                  <a:gd name="T44" fmla="*/ 4 w 119"/>
                  <a:gd name="T45" fmla="*/ 37 h 121"/>
                  <a:gd name="T46" fmla="*/ 1 w 119"/>
                  <a:gd name="T47" fmla="*/ 49 h 121"/>
                  <a:gd name="T48" fmla="*/ 0 w 119"/>
                  <a:gd name="T49" fmla="*/ 60 h 121"/>
                  <a:gd name="T50" fmla="*/ 1 w 119"/>
                  <a:gd name="T51" fmla="*/ 72 h 121"/>
                  <a:gd name="T52" fmla="*/ 4 w 119"/>
                  <a:gd name="T53" fmla="*/ 83 h 121"/>
                  <a:gd name="T54" fmla="*/ 10 w 119"/>
                  <a:gd name="T55" fmla="*/ 94 h 121"/>
                  <a:gd name="T56" fmla="*/ 17 w 119"/>
                  <a:gd name="T57" fmla="*/ 103 h 121"/>
                  <a:gd name="T58" fmla="*/ 26 w 119"/>
                  <a:gd name="T59" fmla="*/ 110 h 121"/>
                  <a:gd name="T60" fmla="*/ 36 w 119"/>
                  <a:gd name="T61" fmla="*/ 115 h 121"/>
                  <a:gd name="T62" fmla="*/ 47 w 119"/>
                  <a:gd name="T63" fmla="*/ 119 h 121"/>
                  <a:gd name="T64" fmla="*/ 60 w 119"/>
                  <a:gd name="T65"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9" h="121">
                    <a:moveTo>
                      <a:pt x="60" y="121"/>
                    </a:moveTo>
                    <a:lnTo>
                      <a:pt x="72" y="119"/>
                    </a:lnTo>
                    <a:lnTo>
                      <a:pt x="83" y="115"/>
                    </a:lnTo>
                    <a:lnTo>
                      <a:pt x="94" y="110"/>
                    </a:lnTo>
                    <a:lnTo>
                      <a:pt x="103" y="103"/>
                    </a:lnTo>
                    <a:lnTo>
                      <a:pt x="109" y="94"/>
                    </a:lnTo>
                    <a:lnTo>
                      <a:pt x="116" y="83"/>
                    </a:lnTo>
                    <a:lnTo>
                      <a:pt x="118" y="72"/>
                    </a:lnTo>
                    <a:lnTo>
                      <a:pt x="119" y="60"/>
                    </a:lnTo>
                    <a:lnTo>
                      <a:pt x="118" y="49"/>
                    </a:lnTo>
                    <a:lnTo>
                      <a:pt x="116" y="37"/>
                    </a:lnTo>
                    <a:lnTo>
                      <a:pt x="109" y="27"/>
                    </a:lnTo>
                    <a:lnTo>
                      <a:pt x="103" y="18"/>
                    </a:lnTo>
                    <a:lnTo>
                      <a:pt x="94" y="10"/>
                    </a:lnTo>
                    <a:lnTo>
                      <a:pt x="83" y="5"/>
                    </a:lnTo>
                    <a:lnTo>
                      <a:pt x="72" y="1"/>
                    </a:lnTo>
                    <a:lnTo>
                      <a:pt x="60" y="0"/>
                    </a:lnTo>
                    <a:lnTo>
                      <a:pt x="47" y="1"/>
                    </a:lnTo>
                    <a:lnTo>
                      <a:pt x="36" y="5"/>
                    </a:lnTo>
                    <a:lnTo>
                      <a:pt x="26" y="10"/>
                    </a:lnTo>
                    <a:lnTo>
                      <a:pt x="17" y="18"/>
                    </a:lnTo>
                    <a:lnTo>
                      <a:pt x="10" y="27"/>
                    </a:lnTo>
                    <a:lnTo>
                      <a:pt x="4" y="37"/>
                    </a:lnTo>
                    <a:lnTo>
                      <a:pt x="1" y="49"/>
                    </a:lnTo>
                    <a:lnTo>
                      <a:pt x="0" y="60"/>
                    </a:lnTo>
                    <a:lnTo>
                      <a:pt x="1" y="72"/>
                    </a:lnTo>
                    <a:lnTo>
                      <a:pt x="4" y="83"/>
                    </a:lnTo>
                    <a:lnTo>
                      <a:pt x="10" y="94"/>
                    </a:lnTo>
                    <a:lnTo>
                      <a:pt x="17" y="103"/>
                    </a:lnTo>
                    <a:lnTo>
                      <a:pt x="26" y="110"/>
                    </a:lnTo>
                    <a:lnTo>
                      <a:pt x="36" y="115"/>
                    </a:lnTo>
                    <a:lnTo>
                      <a:pt x="47" y="119"/>
                    </a:lnTo>
                    <a:lnTo>
                      <a:pt x="60"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3582">
                <a:extLst>
                  <a:ext uri="{FF2B5EF4-FFF2-40B4-BE49-F238E27FC236}">
                    <a16:creationId xmlns:a16="http://schemas.microsoft.com/office/drawing/2014/main" id="{36D24CDB-189A-4676-905F-09C62876DE87}"/>
                  </a:ext>
                </a:extLst>
              </p:cNvPr>
              <p:cNvSpPr>
                <a:spLocks/>
              </p:cNvSpPr>
              <p:nvPr/>
            </p:nvSpPr>
            <p:spPr bwMode="auto">
              <a:xfrm>
                <a:off x="11037888" y="5397500"/>
                <a:ext cx="47625" cy="47625"/>
              </a:xfrm>
              <a:custGeom>
                <a:avLst/>
                <a:gdLst>
                  <a:gd name="T0" fmla="*/ 61 w 121"/>
                  <a:gd name="T1" fmla="*/ 121 h 121"/>
                  <a:gd name="T2" fmla="*/ 72 w 121"/>
                  <a:gd name="T3" fmla="*/ 119 h 121"/>
                  <a:gd name="T4" fmla="*/ 84 w 121"/>
                  <a:gd name="T5" fmla="*/ 115 h 121"/>
                  <a:gd name="T6" fmla="*/ 94 w 121"/>
                  <a:gd name="T7" fmla="*/ 110 h 121"/>
                  <a:gd name="T8" fmla="*/ 103 w 121"/>
                  <a:gd name="T9" fmla="*/ 103 h 121"/>
                  <a:gd name="T10" fmla="*/ 111 w 121"/>
                  <a:gd name="T11" fmla="*/ 94 h 121"/>
                  <a:gd name="T12" fmla="*/ 116 w 121"/>
                  <a:gd name="T13" fmla="*/ 83 h 121"/>
                  <a:gd name="T14" fmla="*/ 120 w 121"/>
                  <a:gd name="T15" fmla="*/ 72 h 121"/>
                  <a:gd name="T16" fmla="*/ 121 w 121"/>
                  <a:gd name="T17" fmla="*/ 60 h 121"/>
                  <a:gd name="T18" fmla="*/ 120 w 121"/>
                  <a:gd name="T19" fmla="*/ 49 h 121"/>
                  <a:gd name="T20" fmla="*/ 116 w 121"/>
                  <a:gd name="T21" fmla="*/ 37 h 121"/>
                  <a:gd name="T22" fmla="*/ 111 w 121"/>
                  <a:gd name="T23" fmla="*/ 27 h 121"/>
                  <a:gd name="T24" fmla="*/ 103 w 121"/>
                  <a:gd name="T25" fmla="*/ 18 h 121"/>
                  <a:gd name="T26" fmla="*/ 94 w 121"/>
                  <a:gd name="T27" fmla="*/ 10 h 121"/>
                  <a:gd name="T28" fmla="*/ 84 w 121"/>
                  <a:gd name="T29" fmla="*/ 5 h 121"/>
                  <a:gd name="T30" fmla="*/ 72 w 121"/>
                  <a:gd name="T31" fmla="*/ 1 h 121"/>
                  <a:gd name="T32" fmla="*/ 61 w 121"/>
                  <a:gd name="T33" fmla="*/ 0 h 121"/>
                  <a:gd name="T34" fmla="*/ 49 w 121"/>
                  <a:gd name="T35" fmla="*/ 1 h 121"/>
                  <a:gd name="T36" fmla="*/ 38 w 121"/>
                  <a:gd name="T37" fmla="*/ 5 h 121"/>
                  <a:gd name="T38" fmla="*/ 27 w 121"/>
                  <a:gd name="T39" fmla="*/ 10 h 121"/>
                  <a:gd name="T40" fmla="*/ 18 w 121"/>
                  <a:gd name="T41" fmla="*/ 18 h 121"/>
                  <a:gd name="T42" fmla="*/ 11 w 121"/>
                  <a:gd name="T43" fmla="*/ 27 h 121"/>
                  <a:gd name="T44" fmla="*/ 6 w 121"/>
                  <a:gd name="T45" fmla="*/ 37 h 121"/>
                  <a:gd name="T46" fmla="*/ 2 w 121"/>
                  <a:gd name="T47" fmla="*/ 49 h 121"/>
                  <a:gd name="T48" fmla="*/ 0 w 121"/>
                  <a:gd name="T49" fmla="*/ 60 h 121"/>
                  <a:gd name="T50" fmla="*/ 2 w 121"/>
                  <a:gd name="T51" fmla="*/ 72 h 121"/>
                  <a:gd name="T52" fmla="*/ 6 w 121"/>
                  <a:gd name="T53" fmla="*/ 83 h 121"/>
                  <a:gd name="T54" fmla="*/ 11 w 121"/>
                  <a:gd name="T55" fmla="*/ 94 h 121"/>
                  <a:gd name="T56" fmla="*/ 18 w 121"/>
                  <a:gd name="T57" fmla="*/ 103 h 121"/>
                  <a:gd name="T58" fmla="*/ 27 w 121"/>
                  <a:gd name="T59" fmla="*/ 110 h 121"/>
                  <a:gd name="T60" fmla="*/ 38 w 121"/>
                  <a:gd name="T61" fmla="*/ 115 h 121"/>
                  <a:gd name="T62" fmla="*/ 49 w 121"/>
                  <a:gd name="T63" fmla="*/ 119 h 121"/>
                  <a:gd name="T64" fmla="*/ 61 w 121"/>
                  <a:gd name="T65"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1" h="121">
                    <a:moveTo>
                      <a:pt x="61" y="121"/>
                    </a:moveTo>
                    <a:lnTo>
                      <a:pt x="72" y="119"/>
                    </a:lnTo>
                    <a:lnTo>
                      <a:pt x="84" y="115"/>
                    </a:lnTo>
                    <a:lnTo>
                      <a:pt x="94" y="110"/>
                    </a:lnTo>
                    <a:lnTo>
                      <a:pt x="103" y="103"/>
                    </a:lnTo>
                    <a:lnTo>
                      <a:pt x="111" y="94"/>
                    </a:lnTo>
                    <a:lnTo>
                      <a:pt x="116" y="83"/>
                    </a:lnTo>
                    <a:lnTo>
                      <a:pt x="120" y="72"/>
                    </a:lnTo>
                    <a:lnTo>
                      <a:pt x="121" y="60"/>
                    </a:lnTo>
                    <a:lnTo>
                      <a:pt x="120" y="49"/>
                    </a:lnTo>
                    <a:lnTo>
                      <a:pt x="116" y="37"/>
                    </a:lnTo>
                    <a:lnTo>
                      <a:pt x="111" y="27"/>
                    </a:lnTo>
                    <a:lnTo>
                      <a:pt x="103" y="18"/>
                    </a:lnTo>
                    <a:lnTo>
                      <a:pt x="94" y="10"/>
                    </a:lnTo>
                    <a:lnTo>
                      <a:pt x="84" y="5"/>
                    </a:lnTo>
                    <a:lnTo>
                      <a:pt x="72" y="1"/>
                    </a:lnTo>
                    <a:lnTo>
                      <a:pt x="61" y="0"/>
                    </a:lnTo>
                    <a:lnTo>
                      <a:pt x="49" y="1"/>
                    </a:lnTo>
                    <a:lnTo>
                      <a:pt x="38" y="5"/>
                    </a:lnTo>
                    <a:lnTo>
                      <a:pt x="27" y="10"/>
                    </a:lnTo>
                    <a:lnTo>
                      <a:pt x="18" y="18"/>
                    </a:lnTo>
                    <a:lnTo>
                      <a:pt x="11" y="27"/>
                    </a:lnTo>
                    <a:lnTo>
                      <a:pt x="6" y="37"/>
                    </a:lnTo>
                    <a:lnTo>
                      <a:pt x="2" y="49"/>
                    </a:lnTo>
                    <a:lnTo>
                      <a:pt x="0" y="60"/>
                    </a:lnTo>
                    <a:lnTo>
                      <a:pt x="2" y="72"/>
                    </a:lnTo>
                    <a:lnTo>
                      <a:pt x="6" y="83"/>
                    </a:lnTo>
                    <a:lnTo>
                      <a:pt x="11" y="94"/>
                    </a:lnTo>
                    <a:lnTo>
                      <a:pt x="18" y="103"/>
                    </a:lnTo>
                    <a:lnTo>
                      <a:pt x="27" y="110"/>
                    </a:lnTo>
                    <a:lnTo>
                      <a:pt x="38" y="115"/>
                    </a:lnTo>
                    <a:lnTo>
                      <a:pt x="49" y="119"/>
                    </a:lnTo>
                    <a:lnTo>
                      <a:pt x="61"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3583">
                <a:extLst>
                  <a:ext uri="{FF2B5EF4-FFF2-40B4-BE49-F238E27FC236}">
                    <a16:creationId xmlns:a16="http://schemas.microsoft.com/office/drawing/2014/main" id="{8DE0F7C9-75D8-4B35-8E69-53779F905AFF}"/>
                  </a:ext>
                </a:extLst>
              </p:cNvPr>
              <p:cNvSpPr>
                <a:spLocks/>
              </p:cNvSpPr>
              <p:nvPr/>
            </p:nvSpPr>
            <p:spPr bwMode="auto">
              <a:xfrm>
                <a:off x="11133138" y="5368925"/>
                <a:ext cx="76200" cy="76200"/>
              </a:xfrm>
              <a:custGeom>
                <a:avLst/>
                <a:gdLst>
                  <a:gd name="T0" fmla="*/ 106 w 192"/>
                  <a:gd name="T1" fmla="*/ 191 h 193"/>
                  <a:gd name="T2" fmla="*/ 125 w 192"/>
                  <a:gd name="T3" fmla="*/ 187 h 193"/>
                  <a:gd name="T4" fmla="*/ 142 w 192"/>
                  <a:gd name="T5" fmla="*/ 181 h 193"/>
                  <a:gd name="T6" fmla="*/ 158 w 192"/>
                  <a:gd name="T7" fmla="*/ 171 h 193"/>
                  <a:gd name="T8" fmla="*/ 170 w 192"/>
                  <a:gd name="T9" fmla="*/ 158 h 193"/>
                  <a:gd name="T10" fmla="*/ 181 w 192"/>
                  <a:gd name="T11" fmla="*/ 143 h 193"/>
                  <a:gd name="T12" fmla="*/ 188 w 192"/>
                  <a:gd name="T13" fmla="*/ 125 h 193"/>
                  <a:gd name="T14" fmla="*/ 192 w 192"/>
                  <a:gd name="T15" fmla="*/ 107 h 193"/>
                  <a:gd name="T16" fmla="*/ 192 w 192"/>
                  <a:gd name="T17" fmla="*/ 86 h 193"/>
                  <a:gd name="T18" fmla="*/ 188 w 192"/>
                  <a:gd name="T19" fmla="*/ 68 h 193"/>
                  <a:gd name="T20" fmla="*/ 181 w 192"/>
                  <a:gd name="T21" fmla="*/ 50 h 193"/>
                  <a:gd name="T22" fmla="*/ 170 w 192"/>
                  <a:gd name="T23" fmla="*/ 35 h 193"/>
                  <a:gd name="T24" fmla="*/ 158 w 192"/>
                  <a:gd name="T25" fmla="*/ 22 h 193"/>
                  <a:gd name="T26" fmla="*/ 142 w 192"/>
                  <a:gd name="T27" fmla="*/ 12 h 193"/>
                  <a:gd name="T28" fmla="*/ 125 w 192"/>
                  <a:gd name="T29" fmla="*/ 5 h 193"/>
                  <a:gd name="T30" fmla="*/ 106 w 192"/>
                  <a:gd name="T31" fmla="*/ 1 h 193"/>
                  <a:gd name="T32" fmla="*/ 87 w 192"/>
                  <a:gd name="T33" fmla="*/ 1 h 193"/>
                  <a:gd name="T34" fmla="*/ 68 w 192"/>
                  <a:gd name="T35" fmla="*/ 5 h 193"/>
                  <a:gd name="T36" fmla="*/ 51 w 192"/>
                  <a:gd name="T37" fmla="*/ 12 h 193"/>
                  <a:gd name="T38" fmla="*/ 36 w 192"/>
                  <a:gd name="T39" fmla="*/ 22 h 193"/>
                  <a:gd name="T40" fmla="*/ 23 w 192"/>
                  <a:gd name="T41" fmla="*/ 35 h 193"/>
                  <a:gd name="T42" fmla="*/ 11 w 192"/>
                  <a:gd name="T43" fmla="*/ 50 h 193"/>
                  <a:gd name="T44" fmla="*/ 5 w 192"/>
                  <a:gd name="T45" fmla="*/ 68 h 193"/>
                  <a:gd name="T46" fmla="*/ 1 w 192"/>
                  <a:gd name="T47" fmla="*/ 86 h 193"/>
                  <a:gd name="T48" fmla="*/ 1 w 192"/>
                  <a:gd name="T49" fmla="*/ 107 h 193"/>
                  <a:gd name="T50" fmla="*/ 5 w 192"/>
                  <a:gd name="T51" fmla="*/ 125 h 193"/>
                  <a:gd name="T52" fmla="*/ 11 w 192"/>
                  <a:gd name="T53" fmla="*/ 143 h 193"/>
                  <a:gd name="T54" fmla="*/ 23 w 192"/>
                  <a:gd name="T55" fmla="*/ 158 h 193"/>
                  <a:gd name="T56" fmla="*/ 36 w 192"/>
                  <a:gd name="T57" fmla="*/ 171 h 193"/>
                  <a:gd name="T58" fmla="*/ 51 w 192"/>
                  <a:gd name="T59" fmla="*/ 181 h 193"/>
                  <a:gd name="T60" fmla="*/ 68 w 192"/>
                  <a:gd name="T61" fmla="*/ 187 h 193"/>
                  <a:gd name="T62" fmla="*/ 87 w 192"/>
                  <a:gd name="T63" fmla="*/ 19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2" h="193">
                    <a:moveTo>
                      <a:pt x="96" y="193"/>
                    </a:moveTo>
                    <a:lnTo>
                      <a:pt x="106" y="191"/>
                    </a:lnTo>
                    <a:lnTo>
                      <a:pt x="115" y="190"/>
                    </a:lnTo>
                    <a:lnTo>
                      <a:pt x="125" y="187"/>
                    </a:lnTo>
                    <a:lnTo>
                      <a:pt x="133" y="185"/>
                    </a:lnTo>
                    <a:lnTo>
                      <a:pt x="142" y="181"/>
                    </a:lnTo>
                    <a:lnTo>
                      <a:pt x="150" y="176"/>
                    </a:lnTo>
                    <a:lnTo>
                      <a:pt x="158" y="171"/>
                    </a:lnTo>
                    <a:lnTo>
                      <a:pt x="164" y="164"/>
                    </a:lnTo>
                    <a:lnTo>
                      <a:pt x="170" y="158"/>
                    </a:lnTo>
                    <a:lnTo>
                      <a:pt x="176" y="150"/>
                    </a:lnTo>
                    <a:lnTo>
                      <a:pt x="181" y="143"/>
                    </a:lnTo>
                    <a:lnTo>
                      <a:pt x="185" y="134"/>
                    </a:lnTo>
                    <a:lnTo>
                      <a:pt x="188" y="125"/>
                    </a:lnTo>
                    <a:lnTo>
                      <a:pt x="191" y="116"/>
                    </a:lnTo>
                    <a:lnTo>
                      <a:pt x="192" y="107"/>
                    </a:lnTo>
                    <a:lnTo>
                      <a:pt x="192" y="96"/>
                    </a:lnTo>
                    <a:lnTo>
                      <a:pt x="192" y="86"/>
                    </a:lnTo>
                    <a:lnTo>
                      <a:pt x="191" y="77"/>
                    </a:lnTo>
                    <a:lnTo>
                      <a:pt x="188" y="68"/>
                    </a:lnTo>
                    <a:lnTo>
                      <a:pt x="185" y="59"/>
                    </a:lnTo>
                    <a:lnTo>
                      <a:pt x="181" y="50"/>
                    </a:lnTo>
                    <a:lnTo>
                      <a:pt x="176" y="42"/>
                    </a:lnTo>
                    <a:lnTo>
                      <a:pt x="170" y="35"/>
                    </a:lnTo>
                    <a:lnTo>
                      <a:pt x="164" y="28"/>
                    </a:lnTo>
                    <a:lnTo>
                      <a:pt x="158" y="22"/>
                    </a:lnTo>
                    <a:lnTo>
                      <a:pt x="150" y="17"/>
                    </a:lnTo>
                    <a:lnTo>
                      <a:pt x="142" y="12"/>
                    </a:lnTo>
                    <a:lnTo>
                      <a:pt x="133" y="8"/>
                    </a:lnTo>
                    <a:lnTo>
                      <a:pt x="125" y="5"/>
                    </a:lnTo>
                    <a:lnTo>
                      <a:pt x="115" y="3"/>
                    </a:lnTo>
                    <a:lnTo>
                      <a:pt x="106" y="1"/>
                    </a:lnTo>
                    <a:lnTo>
                      <a:pt x="96" y="0"/>
                    </a:lnTo>
                    <a:lnTo>
                      <a:pt x="87" y="1"/>
                    </a:lnTo>
                    <a:lnTo>
                      <a:pt x="77" y="3"/>
                    </a:lnTo>
                    <a:lnTo>
                      <a:pt x="68" y="5"/>
                    </a:lnTo>
                    <a:lnTo>
                      <a:pt x="59" y="8"/>
                    </a:lnTo>
                    <a:lnTo>
                      <a:pt x="51" y="12"/>
                    </a:lnTo>
                    <a:lnTo>
                      <a:pt x="42" y="17"/>
                    </a:lnTo>
                    <a:lnTo>
                      <a:pt x="36" y="22"/>
                    </a:lnTo>
                    <a:lnTo>
                      <a:pt x="28" y="28"/>
                    </a:lnTo>
                    <a:lnTo>
                      <a:pt x="23" y="35"/>
                    </a:lnTo>
                    <a:lnTo>
                      <a:pt x="16" y="42"/>
                    </a:lnTo>
                    <a:lnTo>
                      <a:pt x="11" y="50"/>
                    </a:lnTo>
                    <a:lnTo>
                      <a:pt x="7" y="59"/>
                    </a:lnTo>
                    <a:lnTo>
                      <a:pt x="5" y="68"/>
                    </a:lnTo>
                    <a:lnTo>
                      <a:pt x="2" y="77"/>
                    </a:lnTo>
                    <a:lnTo>
                      <a:pt x="1" y="86"/>
                    </a:lnTo>
                    <a:lnTo>
                      <a:pt x="0" y="96"/>
                    </a:lnTo>
                    <a:lnTo>
                      <a:pt x="1" y="107"/>
                    </a:lnTo>
                    <a:lnTo>
                      <a:pt x="2" y="116"/>
                    </a:lnTo>
                    <a:lnTo>
                      <a:pt x="5" y="125"/>
                    </a:lnTo>
                    <a:lnTo>
                      <a:pt x="7" y="134"/>
                    </a:lnTo>
                    <a:lnTo>
                      <a:pt x="11" y="143"/>
                    </a:lnTo>
                    <a:lnTo>
                      <a:pt x="16" y="150"/>
                    </a:lnTo>
                    <a:lnTo>
                      <a:pt x="23" y="158"/>
                    </a:lnTo>
                    <a:lnTo>
                      <a:pt x="28" y="164"/>
                    </a:lnTo>
                    <a:lnTo>
                      <a:pt x="36" y="171"/>
                    </a:lnTo>
                    <a:lnTo>
                      <a:pt x="42" y="176"/>
                    </a:lnTo>
                    <a:lnTo>
                      <a:pt x="51" y="181"/>
                    </a:lnTo>
                    <a:lnTo>
                      <a:pt x="59" y="185"/>
                    </a:lnTo>
                    <a:lnTo>
                      <a:pt x="68" y="187"/>
                    </a:lnTo>
                    <a:lnTo>
                      <a:pt x="77" y="190"/>
                    </a:lnTo>
                    <a:lnTo>
                      <a:pt x="87" y="191"/>
                    </a:lnTo>
                    <a:lnTo>
                      <a:pt x="96" y="1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2" name="Group 61">
              <a:extLst>
                <a:ext uri="{FF2B5EF4-FFF2-40B4-BE49-F238E27FC236}">
                  <a16:creationId xmlns:a16="http://schemas.microsoft.com/office/drawing/2014/main" id="{E5357FCF-9D54-4EF7-8310-D36EA654D99F}"/>
                </a:ext>
              </a:extLst>
            </p:cNvPr>
            <p:cNvGrpSpPr/>
            <p:nvPr/>
          </p:nvGrpSpPr>
          <p:grpSpPr>
            <a:xfrm>
              <a:off x="4519145" y="4236595"/>
              <a:ext cx="344746" cy="310460"/>
              <a:chOff x="879475" y="817563"/>
              <a:chExt cx="287338" cy="258762"/>
            </a:xfrm>
            <a:solidFill>
              <a:schemeClr val="bg1"/>
            </a:solidFill>
          </p:grpSpPr>
          <p:sp>
            <p:nvSpPr>
              <p:cNvPr id="63" name="Freeform 1593">
                <a:extLst>
                  <a:ext uri="{FF2B5EF4-FFF2-40B4-BE49-F238E27FC236}">
                    <a16:creationId xmlns:a16="http://schemas.microsoft.com/office/drawing/2014/main" id="{734D7DA9-308E-41BC-B6B9-FE6171DCF9D7}"/>
                  </a:ext>
                </a:extLst>
              </p:cNvPr>
              <p:cNvSpPr>
                <a:spLocks/>
              </p:cNvSpPr>
              <p:nvPr/>
            </p:nvSpPr>
            <p:spPr bwMode="auto">
              <a:xfrm>
                <a:off x="879475" y="817563"/>
                <a:ext cx="287338" cy="171450"/>
              </a:xfrm>
              <a:custGeom>
                <a:avLst/>
                <a:gdLst>
                  <a:gd name="T0" fmla="*/ 829 w 904"/>
                  <a:gd name="T1" fmla="*/ 0 h 544"/>
                  <a:gd name="T2" fmla="*/ 75 w 904"/>
                  <a:gd name="T3" fmla="*/ 0 h 544"/>
                  <a:gd name="T4" fmla="*/ 67 w 904"/>
                  <a:gd name="T5" fmla="*/ 2 h 544"/>
                  <a:gd name="T6" fmla="*/ 59 w 904"/>
                  <a:gd name="T7" fmla="*/ 3 h 544"/>
                  <a:gd name="T8" fmla="*/ 53 w 904"/>
                  <a:gd name="T9" fmla="*/ 4 h 544"/>
                  <a:gd name="T10" fmla="*/ 46 w 904"/>
                  <a:gd name="T11" fmla="*/ 7 h 544"/>
                  <a:gd name="T12" fmla="*/ 40 w 904"/>
                  <a:gd name="T13" fmla="*/ 10 h 544"/>
                  <a:gd name="T14" fmla="*/ 33 w 904"/>
                  <a:gd name="T15" fmla="*/ 14 h 544"/>
                  <a:gd name="T16" fmla="*/ 27 w 904"/>
                  <a:gd name="T17" fmla="*/ 18 h 544"/>
                  <a:gd name="T18" fmla="*/ 22 w 904"/>
                  <a:gd name="T19" fmla="*/ 23 h 544"/>
                  <a:gd name="T20" fmla="*/ 16 w 904"/>
                  <a:gd name="T21" fmla="*/ 28 h 544"/>
                  <a:gd name="T22" fmla="*/ 12 w 904"/>
                  <a:gd name="T23" fmla="*/ 34 h 544"/>
                  <a:gd name="T24" fmla="*/ 9 w 904"/>
                  <a:gd name="T25" fmla="*/ 40 h 544"/>
                  <a:gd name="T26" fmla="*/ 5 w 904"/>
                  <a:gd name="T27" fmla="*/ 47 h 544"/>
                  <a:gd name="T28" fmla="*/ 3 w 904"/>
                  <a:gd name="T29" fmla="*/ 54 h 544"/>
                  <a:gd name="T30" fmla="*/ 1 w 904"/>
                  <a:gd name="T31" fmla="*/ 61 h 544"/>
                  <a:gd name="T32" fmla="*/ 0 w 904"/>
                  <a:gd name="T33" fmla="*/ 69 h 544"/>
                  <a:gd name="T34" fmla="*/ 0 w 904"/>
                  <a:gd name="T35" fmla="*/ 77 h 544"/>
                  <a:gd name="T36" fmla="*/ 0 w 904"/>
                  <a:gd name="T37" fmla="*/ 544 h 544"/>
                  <a:gd name="T38" fmla="*/ 904 w 904"/>
                  <a:gd name="T39" fmla="*/ 544 h 544"/>
                  <a:gd name="T40" fmla="*/ 904 w 904"/>
                  <a:gd name="T41" fmla="*/ 77 h 544"/>
                  <a:gd name="T42" fmla="*/ 904 w 904"/>
                  <a:gd name="T43" fmla="*/ 69 h 544"/>
                  <a:gd name="T44" fmla="*/ 903 w 904"/>
                  <a:gd name="T45" fmla="*/ 61 h 544"/>
                  <a:gd name="T46" fmla="*/ 901 w 904"/>
                  <a:gd name="T47" fmla="*/ 54 h 544"/>
                  <a:gd name="T48" fmla="*/ 899 w 904"/>
                  <a:gd name="T49" fmla="*/ 47 h 544"/>
                  <a:gd name="T50" fmla="*/ 896 w 904"/>
                  <a:gd name="T51" fmla="*/ 40 h 544"/>
                  <a:gd name="T52" fmla="*/ 892 w 904"/>
                  <a:gd name="T53" fmla="*/ 34 h 544"/>
                  <a:gd name="T54" fmla="*/ 888 w 904"/>
                  <a:gd name="T55" fmla="*/ 28 h 544"/>
                  <a:gd name="T56" fmla="*/ 882 w 904"/>
                  <a:gd name="T57" fmla="*/ 23 h 544"/>
                  <a:gd name="T58" fmla="*/ 877 w 904"/>
                  <a:gd name="T59" fmla="*/ 18 h 544"/>
                  <a:gd name="T60" fmla="*/ 871 w 904"/>
                  <a:gd name="T61" fmla="*/ 14 h 544"/>
                  <a:gd name="T62" fmla="*/ 866 w 904"/>
                  <a:gd name="T63" fmla="*/ 10 h 544"/>
                  <a:gd name="T64" fmla="*/ 859 w 904"/>
                  <a:gd name="T65" fmla="*/ 7 h 544"/>
                  <a:gd name="T66" fmla="*/ 851 w 904"/>
                  <a:gd name="T67" fmla="*/ 4 h 544"/>
                  <a:gd name="T68" fmla="*/ 845 w 904"/>
                  <a:gd name="T69" fmla="*/ 3 h 544"/>
                  <a:gd name="T70" fmla="*/ 837 w 904"/>
                  <a:gd name="T71" fmla="*/ 2 h 544"/>
                  <a:gd name="T72" fmla="*/ 829 w 904"/>
                  <a:gd name="T7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4" h="54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594">
                <a:extLst>
                  <a:ext uri="{FF2B5EF4-FFF2-40B4-BE49-F238E27FC236}">
                    <a16:creationId xmlns:a16="http://schemas.microsoft.com/office/drawing/2014/main" id="{F3B4DEF4-E624-46F8-830E-6D50F6751137}"/>
                  </a:ext>
                </a:extLst>
              </p:cNvPr>
              <p:cNvSpPr>
                <a:spLocks noEditPoints="1"/>
              </p:cNvSpPr>
              <p:nvPr/>
            </p:nvSpPr>
            <p:spPr bwMode="auto">
              <a:xfrm>
                <a:off x="879475" y="1000125"/>
                <a:ext cx="287338" cy="76200"/>
              </a:xfrm>
              <a:custGeom>
                <a:avLst/>
                <a:gdLst>
                  <a:gd name="T0" fmla="*/ 459 w 904"/>
                  <a:gd name="T1" fmla="*/ 29 h 241"/>
                  <a:gd name="T2" fmla="*/ 469 w 904"/>
                  <a:gd name="T3" fmla="*/ 35 h 241"/>
                  <a:gd name="T4" fmla="*/ 478 w 904"/>
                  <a:gd name="T5" fmla="*/ 43 h 241"/>
                  <a:gd name="T6" fmla="*/ 482 w 904"/>
                  <a:gd name="T7" fmla="*/ 54 h 241"/>
                  <a:gd name="T8" fmla="*/ 482 w 904"/>
                  <a:gd name="T9" fmla="*/ 66 h 241"/>
                  <a:gd name="T10" fmla="*/ 478 w 904"/>
                  <a:gd name="T11" fmla="*/ 77 h 241"/>
                  <a:gd name="T12" fmla="*/ 469 w 904"/>
                  <a:gd name="T13" fmla="*/ 85 h 241"/>
                  <a:gd name="T14" fmla="*/ 459 w 904"/>
                  <a:gd name="T15" fmla="*/ 89 h 241"/>
                  <a:gd name="T16" fmla="*/ 447 w 904"/>
                  <a:gd name="T17" fmla="*/ 89 h 241"/>
                  <a:gd name="T18" fmla="*/ 436 w 904"/>
                  <a:gd name="T19" fmla="*/ 85 h 241"/>
                  <a:gd name="T20" fmla="*/ 427 w 904"/>
                  <a:gd name="T21" fmla="*/ 77 h 241"/>
                  <a:gd name="T22" fmla="*/ 422 w 904"/>
                  <a:gd name="T23" fmla="*/ 66 h 241"/>
                  <a:gd name="T24" fmla="*/ 422 w 904"/>
                  <a:gd name="T25" fmla="*/ 54 h 241"/>
                  <a:gd name="T26" fmla="*/ 427 w 904"/>
                  <a:gd name="T27" fmla="*/ 43 h 241"/>
                  <a:gd name="T28" fmla="*/ 436 w 904"/>
                  <a:gd name="T29" fmla="*/ 35 h 241"/>
                  <a:gd name="T30" fmla="*/ 447 w 904"/>
                  <a:gd name="T31" fmla="*/ 31 h 241"/>
                  <a:gd name="T32" fmla="*/ 452 w 904"/>
                  <a:gd name="T33" fmla="*/ 29 h 241"/>
                  <a:gd name="T34" fmla="*/ 0 w 904"/>
                  <a:gd name="T35" fmla="*/ 83 h 241"/>
                  <a:gd name="T36" fmla="*/ 3 w 904"/>
                  <a:gd name="T37" fmla="*/ 97 h 241"/>
                  <a:gd name="T38" fmla="*/ 9 w 904"/>
                  <a:gd name="T39" fmla="*/ 110 h 241"/>
                  <a:gd name="T40" fmla="*/ 16 w 904"/>
                  <a:gd name="T41" fmla="*/ 122 h 241"/>
                  <a:gd name="T42" fmla="*/ 27 w 904"/>
                  <a:gd name="T43" fmla="*/ 132 h 241"/>
                  <a:gd name="T44" fmla="*/ 40 w 904"/>
                  <a:gd name="T45" fmla="*/ 141 h 241"/>
                  <a:gd name="T46" fmla="*/ 53 w 904"/>
                  <a:gd name="T47" fmla="*/ 147 h 241"/>
                  <a:gd name="T48" fmla="*/ 67 w 904"/>
                  <a:gd name="T49" fmla="*/ 150 h 241"/>
                  <a:gd name="T50" fmla="*/ 437 w 904"/>
                  <a:gd name="T51" fmla="*/ 150 h 241"/>
                  <a:gd name="T52" fmla="*/ 195 w 904"/>
                  <a:gd name="T53" fmla="*/ 211 h 241"/>
                  <a:gd name="T54" fmla="*/ 190 w 904"/>
                  <a:gd name="T55" fmla="*/ 212 h 241"/>
                  <a:gd name="T56" fmla="*/ 186 w 904"/>
                  <a:gd name="T57" fmla="*/ 215 h 241"/>
                  <a:gd name="T58" fmla="*/ 182 w 904"/>
                  <a:gd name="T59" fmla="*/ 220 h 241"/>
                  <a:gd name="T60" fmla="*/ 181 w 904"/>
                  <a:gd name="T61" fmla="*/ 225 h 241"/>
                  <a:gd name="T62" fmla="*/ 182 w 904"/>
                  <a:gd name="T63" fmla="*/ 232 h 241"/>
                  <a:gd name="T64" fmla="*/ 186 w 904"/>
                  <a:gd name="T65" fmla="*/ 236 h 241"/>
                  <a:gd name="T66" fmla="*/ 190 w 904"/>
                  <a:gd name="T67" fmla="*/ 240 h 241"/>
                  <a:gd name="T68" fmla="*/ 195 w 904"/>
                  <a:gd name="T69" fmla="*/ 241 h 241"/>
                  <a:gd name="T70" fmla="*/ 742 w 904"/>
                  <a:gd name="T71" fmla="*/ 241 h 241"/>
                  <a:gd name="T72" fmla="*/ 747 w 904"/>
                  <a:gd name="T73" fmla="*/ 239 h 241"/>
                  <a:gd name="T74" fmla="*/ 752 w 904"/>
                  <a:gd name="T75" fmla="*/ 234 h 241"/>
                  <a:gd name="T76" fmla="*/ 754 w 904"/>
                  <a:gd name="T77" fmla="*/ 229 h 241"/>
                  <a:gd name="T78" fmla="*/ 754 w 904"/>
                  <a:gd name="T79" fmla="*/ 223 h 241"/>
                  <a:gd name="T80" fmla="*/ 752 w 904"/>
                  <a:gd name="T81" fmla="*/ 218 h 241"/>
                  <a:gd name="T82" fmla="*/ 747 w 904"/>
                  <a:gd name="T83" fmla="*/ 213 h 241"/>
                  <a:gd name="T84" fmla="*/ 742 w 904"/>
                  <a:gd name="T85" fmla="*/ 211 h 241"/>
                  <a:gd name="T86" fmla="*/ 468 w 904"/>
                  <a:gd name="T87" fmla="*/ 211 h 241"/>
                  <a:gd name="T88" fmla="*/ 829 w 904"/>
                  <a:gd name="T89" fmla="*/ 150 h 241"/>
                  <a:gd name="T90" fmla="*/ 845 w 904"/>
                  <a:gd name="T91" fmla="*/ 149 h 241"/>
                  <a:gd name="T92" fmla="*/ 859 w 904"/>
                  <a:gd name="T93" fmla="*/ 145 h 241"/>
                  <a:gd name="T94" fmla="*/ 871 w 904"/>
                  <a:gd name="T95" fmla="*/ 137 h 241"/>
                  <a:gd name="T96" fmla="*/ 882 w 904"/>
                  <a:gd name="T97" fmla="*/ 128 h 241"/>
                  <a:gd name="T98" fmla="*/ 892 w 904"/>
                  <a:gd name="T99" fmla="*/ 117 h 241"/>
                  <a:gd name="T100" fmla="*/ 899 w 904"/>
                  <a:gd name="T101" fmla="*/ 104 h 241"/>
                  <a:gd name="T102" fmla="*/ 903 w 904"/>
                  <a:gd name="T103" fmla="*/ 90 h 241"/>
                  <a:gd name="T104" fmla="*/ 904 w 904"/>
                  <a:gd name="T105" fmla="*/ 75 h 241"/>
                  <a:gd name="T106" fmla="*/ 0 w 904"/>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4" h="241">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5" name="TextBox 4">
            <a:extLst>
              <a:ext uri="{FF2B5EF4-FFF2-40B4-BE49-F238E27FC236}">
                <a16:creationId xmlns:a16="http://schemas.microsoft.com/office/drawing/2014/main" id="{20A43395-02D3-9623-B861-1EC324A7F65B}"/>
              </a:ext>
            </a:extLst>
          </p:cNvPr>
          <p:cNvSpPr txBox="1"/>
          <p:nvPr/>
        </p:nvSpPr>
        <p:spPr>
          <a:xfrm>
            <a:off x="2128056" y="3841530"/>
            <a:ext cx="1499249" cy="430887"/>
          </a:xfrm>
          <a:prstGeom prst="rect">
            <a:avLst/>
          </a:prstGeom>
          <a:noFill/>
        </p:spPr>
        <p:txBody>
          <a:bodyPr wrap="square" lIns="0" tIns="0" rIns="0" bIns="0" rtlCol="0">
            <a:spAutoFit/>
          </a:bodyPr>
          <a:lstStyle/>
          <a:p>
            <a:pPr algn="ctr"/>
            <a:r>
              <a:rPr lang="en-US" sz="1400" b="1" dirty="0">
                <a:solidFill>
                  <a:srgbClr val="FF0000"/>
                </a:solidFill>
              </a:rPr>
              <a:t>Deliverables</a:t>
            </a:r>
          </a:p>
          <a:p>
            <a:pPr algn="ctr"/>
            <a:endParaRPr lang="en-US" sz="1400" dirty="0"/>
          </a:p>
        </p:txBody>
      </p:sp>
      <p:sp>
        <p:nvSpPr>
          <p:cNvPr id="3" name="TextBox 2">
            <a:extLst>
              <a:ext uri="{FF2B5EF4-FFF2-40B4-BE49-F238E27FC236}">
                <a16:creationId xmlns:a16="http://schemas.microsoft.com/office/drawing/2014/main" id="{4C533F33-24BA-7506-0E2B-19149EACBAF8}"/>
              </a:ext>
            </a:extLst>
          </p:cNvPr>
          <p:cNvSpPr txBox="1"/>
          <p:nvPr/>
        </p:nvSpPr>
        <p:spPr>
          <a:xfrm>
            <a:off x="77360" y="6435791"/>
            <a:ext cx="6376525" cy="323165"/>
          </a:xfrm>
          <a:prstGeom prst="rect">
            <a:avLst/>
          </a:prstGeom>
          <a:noFill/>
        </p:spPr>
        <p:txBody>
          <a:bodyPr wrap="square">
            <a:spAutoFit/>
          </a:bodyPr>
          <a:lstStyle/>
          <a:p>
            <a:r>
              <a:rPr lang="en-US" sz="1500" dirty="0"/>
              <a:t>Project Management - </a:t>
            </a:r>
            <a:r>
              <a:rPr lang="en-US" sz="1500" dirty="0">
                <a:solidFill>
                  <a:srgbClr val="FF0000"/>
                </a:solidFill>
                <a:latin typeface="+mj-lt"/>
                <a:cs typeface="Segoe UI" panose="020B0502040204020203" pitchFamily="34" charset="0"/>
              </a:rPr>
              <a:t>Crime</a:t>
            </a:r>
            <a:r>
              <a:rPr lang="en-US" sz="1500" dirty="0">
                <a:solidFill>
                  <a:schemeClr val="tx1">
                    <a:lumMod val="75000"/>
                    <a:lumOff val="25000"/>
                  </a:schemeClr>
                </a:solidFill>
                <a:latin typeface="+mj-lt"/>
                <a:cs typeface="Segoe UI" panose="020B0502040204020203" pitchFamily="34" charset="0"/>
              </a:rPr>
              <a:t> Rate </a:t>
            </a:r>
            <a:r>
              <a:rPr lang="en-US" sz="1500" dirty="0">
                <a:solidFill>
                  <a:schemeClr val="accent1"/>
                </a:solidFill>
                <a:latin typeface="+mj-lt"/>
                <a:cs typeface="Segoe UI" panose="020B0502040204020203" pitchFamily="34" charset="0"/>
              </a:rPr>
              <a:t>Analysis</a:t>
            </a:r>
            <a:r>
              <a:rPr lang="en-US" sz="1500" dirty="0">
                <a:solidFill>
                  <a:schemeClr val="tx1">
                    <a:lumMod val="75000"/>
                    <a:lumOff val="25000"/>
                  </a:schemeClr>
                </a:solidFill>
                <a:latin typeface="+mj-lt"/>
                <a:cs typeface="Segoe UI" panose="020B0502040204020203" pitchFamily="34" charset="0"/>
              </a:rPr>
              <a:t> in Toronto, Canada</a:t>
            </a:r>
          </a:p>
        </p:txBody>
      </p:sp>
      <p:graphicFrame>
        <p:nvGraphicFramePr>
          <p:cNvPr id="7" name="Object 6">
            <a:extLst>
              <a:ext uri="{FF2B5EF4-FFF2-40B4-BE49-F238E27FC236}">
                <a16:creationId xmlns:a16="http://schemas.microsoft.com/office/drawing/2014/main" id="{E1D8ECFF-3D68-1780-AA52-373444458DA1}"/>
              </a:ext>
            </a:extLst>
          </p:cNvPr>
          <p:cNvGraphicFramePr>
            <a:graphicFrameLocks noChangeAspect="1"/>
          </p:cNvGraphicFramePr>
          <p:nvPr>
            <p:extLst>
              <p:ext uri="{D42A27DB-BD31-4B8C-83A1-F6EECF244321}">
                <p14:modId xmlns:p14="http://schemas.microsoft.com/office/powerpoint/2010/main" val="4175762241"/>
              </p:ext>
            </p:extLst>
          </p:nvPr>
        </p:nvGraphicFramePr>
        <p:xfrm>
          <a:off x="296174" y="907387"/>
          <a:ext cx="914400" cy="781050"/>
        </p:xfrm>
        <a:graphic>
          <a:graphicData uri="http://schemas.openxmlformats.org/presentationml/2006/ole">
            <mc:AlternateContent xmlns:mc="http://schemas.openxmlformats.org/markup-compatibility/2006">
              <mc:Choice xmlns:v="urn:schemas-microsoft-com:vml" Requires="v">
                <p:oleObj name="Document" showAsIcon="1" r:id="rId2" imgW="914249" imgH="781101" progId="Word.Document.12">
                  <p:embed/>
                </p:oleObj>
              </mc:Choice>
              <mc:Fallback>
                <p:oleObj name="Document" showAsIcon="1" r:id="rId2" imgW="914249" imgH="781101" progId="Word.Document.12">
                  <p:embed/>
                  <p:pic>
                    <p:nvPicPr>
                      <p:cNvPr id="0" name=""/>
                      <p:cNvPicPr/>
                      <p:nvPr/>
                    </p:nvPicPr>
                    <p:blipFill>
                      <a:blip r:embed="rId3"/>
                      <a:stretch>
                        <a:fillRect/>
                      </a:stretch>
                    </p:blipFill>
                    <p:spPr>
                      <a:xfrm>
                        <a:off x="296174" y="907387"/>
                        <a:ext cx="914400" cy="781050"/>
                      </a:xfrm>
                      <a:prstGeom prst="rect">
                        <a:avLst/>
                      </a:prstGeom>
                    </p:spPr>
                  </p:pic>
                </p:oleObj>
              </mc:Fallback>
            </mc:AlternateContent>
          </a:graphicData>
        </a:graphic>
      </p:graphicFrame>
    </p:spTree>
    <p:extLst>
      <p:ext uri="{BB962C8B-B14F-4D97-AF65-F5344CB8AC3E}">
        <p14:creationId xmlns:p14="http://schemas.microsoft.com/office/powerpoint/2010/main" val="10028511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1180</TotalTime>
  <Words>586</Words>
  <Application>Microsoft Office PowerPoint</Application>
  <PresentationFormat>Widescreen</PresentationFormat>
  <Paragraphs>137</Paragraphs>
  <Slides>11</Slides>
  <Notes>5</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3</vt:i4>
      </vt:variant>
      <vt:variant>
        <vt:lpstr>Slide Titles</vt:lpstr>
      </vt:variant>
      <vt:variant>
        <vt:i4>11</vt:i4>
      </vt:variant>
    </vt:vector>
  </HeadingPairs>
  <TitlesOfParts>
    <vt:vector size="20" baseType="lpstr">
      <vt:lpstr>Arial</vt:lpstr>
      <vt:lpstr>Calibri</vt:lpstr>
      <vt:lpstr>CIDFont+F2</vt:lpstr>
      <vt:lpstr>Consolas</vt:lpstr>
      <vt:lpstr>Verdana</vt:lpstr>
      <vt:lpstr>Office Theme</vt:lpstr>
      <vt:lpstr>Microsoft Word Document</vt:lpstr>
      <vt:lpstr>Microsoft Excel Worksheet</vt:lpstr>
      <vt:lpstr>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Nugroho Ade</dc:creator>
  <cp:lastModifiedBy>Nga Le Yen</cp:lastModifiedBy>
  <cp:revision>128</cp:revision>
  <dcterms:created xsi:type="dcterms:W3CDTF">2018-08-28T07:00:51Z</dcterms:created>
  <dcterms:modified xsi:type="dcterms:W3CDTF">2023-12-08T20:15:23Z</dcterms:modified>
</cp:coreProperties>
</file>

<file path=docProps/thumbnail.jpeg>
</file>